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5"/>
  </p:notesMasterIdLst>
  <p:sldIdLst>
    <p:sldId id="256" r:id="rId6"/>
    <p:sldId id="257" r:id="rId7"/>
    <p:sldId id="306" r:id="rId8"/>
    <p:sldId id="305" r:id="rId9"/>
    <p:sldId id="304" r:id="rId10"/>
    <p:sldId id="307" r:id="rId11"/>
    <p:sldId id="308" r:id="rId12"/>
    <p:sldId id="309" r:id="rId13"/>
    <p:sldId id="300" r:id="rId14"/>
    <p:sldId id="303" r:id="rId15"/>
    <p:sldId id="301" r:id="rId16"/>
    <p:sldId id="292" r:id="rId17"/>
    <p:sldId id="259" r:id="rId18"/>
    <p:sldId id="296" r:id="rId19"/>
    <p:sldId id="295" r:id="rId20"/>
    <p:sldId id="297" r:id="rId21"/>
    <p:sldId id="302" r:id="rId22"/>
    <p:sldId id="298"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DEE712-E9F1-87B2-03D0-27D039C3F0CF}" name="Kylie Howard" initials="KH" userId="S::k.howard@ofa.nv.gov::a37bd6e6-a630-4dea-9943-ba8961eda8ea" providerId="AD"/>
  <p188:author id="{C7D43983-1137-BED2-1CC9-5F1D39052674}" name="Nicole Kelleher" initials="NK" userId="S::nicolekelleher@ofa.nv.gov::fda378fc-ddcc-4cc9-8f9f-bc699649c980" providerId="AD"/>
  <p188:author id="{CEDEFF9E-D075-92BA-E6C9-615F6739ADAE}" name="Mayita Sanchez" initials="MS" userId="S::mayitasanchez@ofa.nv.gov::8760f514-6e97-4cbb-8f2e-b2a8ce482e6d" providerId="AD"/>
  <p188:author id="{F06EF5CE-301F-0368-2DE1-BA3F6CA20CD1}" name="Kristen Stout" initials="KS" userId="S::k.stout@ofa.nv.gov::a8d16845-0739-47b3-9b25-54f12b7d6b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75BC"/>
    <a:srgbClr val="96C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5A17E-A0AB-5239-E10F-13E8AC1D5606}" v="14" dt="2023-04-26T17:45:06.571"/>
    <p1510:client id="{88D207C6-9997-9D54-F996-FEE8B2215C62}" v="4" dt="2023-04-27T04:59:34.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59040" autoAdjust="0"/>
  </p:normalViewPr>
  <p:slideViewPr>
    <p:cSldViewPr snapToGrid="0">
      <p:cViewPr varScale="1">
        <p:scale>
          <a:sx n="80" d="100"/>
          <a:sy n="80" d="100"/>
        </p:scale>
        <p:origin x="66" y="17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Howard" userId="S::k.howard@ofa.nv.gov::a37bd6e6-a630-4dea-9943-ba8961eda8ea" providerId="AD" clId="Web-{0B295FB0-8813-B536-EB29-ACDB226F28D8}"/>
    <pc:docChg chg="addSld delSld sldOrd">
      <pc:chgData name="Kylie Howard" userId="S::k.howard@ofa.nv.gov::a37bd6e6-a630-4dea-9943-ba8961eda8ea" providerId="AD" clId="Web-{0B295FB0-8813-B536-EB29-ACDB226F28D8}" dt="2023-02-14T20:26:14.314" v="47"/>
      <pc:docMkLst>
        <pc:docMk/>
      </pc:docMkLst>
      <pc:sldChg chg="add del">
        <pc:chgData name="Kylie Howard" userId="S::k.howard@ofa.nv.gov::a37bd6e6-a630-4dea-9943-ba8961eda8ea" providerId="AD" clId="Web-{0B295FB0-8813-B536-EB29-ACDB226F28D8}" dt="2023-02-14T20:24:46.298" v="25"/>
        <pc:sldMkLst>
          <pc:docMk/>
          <pc:sldMk cId="3984292403" sldId="259"/>
        </pc:sldMkLst>
      </pc:sldChg>
      <pc:sldChg chg="add del">
        <pc:chgData name="Kylie Howard" userId="S::k.howard@ofa.nv.gov::a37bd6e6-a630-4dea-9943-ba8961eda8ea" providerId="AD" clId="Web-{0B295FB0-8813-B536-EB29-ACDB226F28D8}" dt="2023-02-14T20:25:25.314" v="30"/>
        <pc:sldMkLst>
          <pc:docMk/>
          <pc:sldMk cId="1348545876" sldId="260"/>
        </pc:sldMkLst>
      </pc:sldChg>
      <pc:sldChg chg="del">
        <pc:chgData name="Kylie Howard" userId="S::k.howard@ofa.nv.gov::a37bd6e6-a630-4dea-9943-ba8961eda8ea" providerId="AD" clId="Web-{0B295FB0-8813-B536-EB29-ACDB226F28D8}" dt="2023-02-14T20:25:47.611" v="43"/>
        <pc:sldMkLst>
          <pc:docMk/>
          <pc:sldMk cId="531872465" sldId="267"/>
        </pc:sldMkLst>
      </pc:sldChg>
      <pc:sldChg chg="add del">
        <pc:chgData name="Kylie Howard" userId="S::k.howard@ofa.nv.gov::a37bd6e6-a630-4dea-9943-ba8961eda8ea" providerId="AD" clId="Web-{0B295FB0-8813-B536-EB29-ACDB226F28D8}" dt="2023-02-14T20:25:25.329" v="36"/>
        <pc:sldMkLst>
          <pc:docMk/>
          <pc:sldMk cId="2685456382" sldId="273"/>
        </pc:sldMkLst>
      </pc:sldChg>
      <pc:sldChg chg="add del">
        <pc:chgData name="Kylie Howard" userId="S::k.howard@ofa.nv.gov::a37bd6e6-a630-4dea-9943-ba8961eda8ea" providerId="AD" clId="Web-{0B295FB0-8813-B536-EB29-ACDB226F28D8}" dt="2023-02-14T20:25:25.329" v="33"/>
        <pc:sldMkLst>
          <pc:docMk/>
          <pc:sldMk cId="779017978" sldId="274"/>
        </pc:sldMkLst>
      </pc:sldChg>
      <pc:sldChg chg="del">
        <pc:chgData name="Kylie Howard" userId="S::k.howard@ofa.nv.gov::a37bd6e6-a630-4dea-9943-ba8961eda8ea" providerId="AD" clId="Web-{0B295FB0-8813-B536-EB29-ACDB226F28D8}" dt="2023-02-14T20:25:47.611" v="41"/>
        <pc:sldMkLst>
          <pc:docMk/>
          <pc:sldMk cId="1203327787" sldId="275"/>
        </pc:sldMkLst>
      </pc:sldChg>
      <pc:sldChg chg="add del">
        <pc:chgData name="Kylie Howard" userId="S::k.howard@ofa.nv.gov::a37bd6e6-a630-4dea-9943-ba8961eda8ea" providerId="AD" clId="Web-{0B295FB0-8813-B536-EB29-ACDB226F28D8}" dt="2023-02-14T20:25:47.611" v="45"/>
        <pc:sldMkLst>
          <pc:docMk/>
          <pc:sldMk cId="22260923" sldId="276"/>
        </pc:sldMkLst>
      </pc:sldChg>
      <pc:sldChg chg="del">
        <pc:chgData name="Kylie Howard" userId="S::k.howard@ofa.nv.gov::a37bd6e6-a630-4dea-9943-ba8961eda8ea" providerId="AD" clId="Web-{0B295FB0-8813-B536-EB29-ACDB226F28D8}" dt="2023-02-14T20:25:47.595" v="37"/>
        <pc:sldMkLst>
          <pc:docMk/>
          <pc:sldMk cId="3933845223" sldId="277"/>
        </pc:sldMkLst>
      </pc:sldChg>
      <pc:sldChg chg="del">
        <pc:chgData name="Kylie Howard" userId="S::k.howard@ofa.nv.gov::a37bd6e6-a630-4dea-9943-ba8961eda8ea" providerId="AD" clId="Web-{0B295FB0-8813-B536-EB29-ACDB226F28D8}" dt="2023-02-14T20:25:47.595" v="38"/>
        <pc:sldMkLst>
          <pc:docMk/>
          <pc:sldMk cId="443643532" sldId="278"/>
        </pc:sldMkLst>
      </pc:sldChg>
      <pc:sldChg chg="add del ord">
        <pc:chgData name="Kylie Howard" userId="S::k.howard@ofa.nv.gov::a37bd6e6-a630-4dea-9943-ba8961eda8ea" providerId="AD" clId="Web-{0B295FB0-8813-B536-EB29-ACDB226F28D8}" dt="2023-02-14T20:26:14.314" v="47"/>
        <pc:sldMkLst>
          <pc:docMk/>
          <pc:sldMk cId="3192577889" sldId="280"/>
        </pc:sldMkLst>
      </pc:sldChg>
      <pc:sldChg chg="add del ord">
        <pc:chgData name="Kylie Howard" userId="S::k.howard@ofa.nv.gov::a37bd6e6-a630-4dea-9943-ba8961eda8ea" providerId="AD" clId="Web-{0B295FB0-8813-B536-EB29-ACDB226F28D8}" dt="2023-02-14T20:26:14.314" v="46"/>
        <pc:sldMkLst>
          <pc:docMk/>
          <pc:sldMk cId="2056383467" sldId="281"/>
        </pc:sldMkLst>
      </pc:sldChg>
      <pc:sldChg chg="add del">
        <pc:chgData name="Kylie Howard" userId="S::k.howard@ofa.nv.gov::a37bd6e6-a630-4dea-9943-ba8961eda8ea" providerId="AD" clId="Web-{0B295FB0-8813-B536-EB29-ACDB226F28D8}" dt="2023-02-14T20:24:46.454" v="28"/>
        <pc:sldMkLst>
          <pc:docMk/>
          <pc:sldMk cId="1569739931" sldId="282"/>
        </pc:sldMkLst>
      </pc:sldChg>
      <pc:sldChg chg="add del">
        <pc:chgData name="Kylie Howard" userId="S::k.howard@ofa.nv.gov::a37bd6e6-a630-4dea-9943-ba8961eda8ea" providerId="AD" clId="Web-{0B295FB0-8813-B536-EB29-ACDB226F28D8}" dt="2023-02-14T20:25:47.611" v="44"/>
        <pc:sldMkLst>
          <pc:docMk/>
          <pc:sldMk cId="195005310" sldId="284"/>
        </pc:sldMkLst>
      </pc:sldChg>
      <pc:sldChg chg="del">
        <pc:chgData name="Kylie Howard" userId="S::k.howard@ofa.nv.gov::a37bd6e6-a630-4dea-9943-ba8961eda8ea" providerId="AD" clId="Web-{0B295FB0-8813-B536-EB29-ACDB226F28D8}" dt="2023-02-14T20:25:09.361" v="29"/>
        <pc:sldMkLst>
          <pc:docMk/>
          <pc:sldMk cId="1334161838" sldId="285"/>
        </pc:sldMkLst>
      </pc:sldChg>
      <pc:sldChg chg="del">
        <pc:chgData name="Kylie Howard" userId="S::k.howard@ofa.nv.gov::a37bd6e6-a630-4dea-9943-ba8961eda8ea" providerId="AD" clId="Web-{0B295FB0-8813-B536-EB29-ACDB226F28D8}" dt="2023-02-14T20:23:01.859" v="1"/>
        <pc:sldMkLst>
          <pc:docMk/>
          <pc:sldMk cId="1019003295" sldId="286"/>
        </pc:sldMkLst>
      </pc:sldChg>
      <pc:sldChg chg="del">
        <pc:chgData name="Kylie Howard" userId="S::k.howard@ofa.nv.gov::a37bd6e6-a630-4dea-9943-ba8961eda8ea" providerId="AD" clId="Web-{0B295FB0-8813-B536-EB29-ACDB226F28D8}" dt="2023-02-14T20:22:59.124" v="0"/>
        <pc:sldMkLst>
          <pc:docMk/>
          <pc:sldMk cId="905553983" sldId="287"/>
        </pc:sldMkLst>
      </pc:sldChg>
      <pc:sldChg chg="add del">
        <pc:chgData name="Kylie Howard" userId="S::k.howard@ofa.nv.gov::a37bd6e6-a630-4dea-9943-ba8961eda8ea" providerId="AD" clId="Web-{0B295FB0-8813-B536-EB29-ACDB226F28D8}" dt="2023-02-14T20:25:25.329" v="32"/>
        <pc:sldMkLst>
          <pc:docMk/>
          <pc:sldMk cId="2454470372" sldId="288"/>
        </pc:sldMkLst>
      </pc:sldChg>
      <pc:sldChg chg="add del">
        <pc:chgData name="Kylie Howard" userId="S::k.howard@ofa.nv.gov::a37bd6e6-a630-4dea-9943-ba8961eda8ea" providerId="AD" clId="Web-{0B295FB0-8813-B536-EB29-ACDB226F28D8}" dt="2023-02-14T20:25:25.329" v="35"/>
        <pc:sldMkLst>
          <pc:docMk/>
          <pc:sldMk cId="835246180" sldId="292"/>
        </pc:sldMkLst>
      </pc:sldChg>
      <pc:sldChg chg="add del">
        <pc:chgData name="Kylie Howard" userId="S::k.howard@ofa.nv.gov::a37bd6e6-a630-4dea-9943-ba8961eda8ea" providerId="AD" clId="Web-{0B295FB0-8813-B536-EB29-ACDB226F28D8}" dt="2023-02-14T20:25:25.329" v="34"/>
        <pc:sldMkLst>
          <pc:docMk/>
          <pc:sldMk cId="483620040" sldId="293"/>
        </pc:sldMkLst>
      </pc:sldChg>
      <pc:sldChg chg="del">
        <pc:chgData name="Kylie Howard" userId="S::k.howard@ofa.nv.gov::a37bd6e6-a630-4dea-9943-ba8961eda8ea" providerId="AD" clId="Web-{0B295FB0-8813-B536-EB29-ACDB226F28D8}" dt="2023-02-14T20:25:47.611" v="42"/>
        <pc:sldMkLst>
          <pc:docMk/>
          <pc:sldMk cId="1529392037" sldId="294"/>
        </pc:sldMkLst>
      </pc:sldChg>
      <pc:sldChg chg="del">
        <pc:chgData name="Kylie Howard" userId="S::k.howard@ofa.nv.gov::a37bd6e6-a630-4dea-9943-ba8961eda8ea" providerId="AD" clId="Web-{0B295FB0-8813-B536-EB29-ACDB226F28D8}" dt="2023-02-14T20:25:47.595" v="40"/>
        <pc:sldMkLst>
          <pc:docMk/>
          <pc:sldMk cId="1007558459" sldId="296"/>
        </pc:sldMkLst>
      </pc:sldChg>
      <pc:sldChg chg="del">
        <pc:chgData name="Kylie Howard" userId="S::k.howard@ofa.nv.gov::a37bd6e6-a630-4dea-9943-ba8961eda8ea" providerId="AD" clId="Web-{0B295FB0-8813-B536-EB29-ACDB226F28D8}" dt="2023-02-14T20:25:47.595" v="39"/>
        <pc:sldMkLst>
          <pc:docMk/>
          <pc:sldMk cId="77275337" sldId="297"/>
        </pc:sldMkLst>
      </pc:sldChg>
      <pc:sldChg chg="del">
        <pc:chgData name="Kylie Howard" userId="S::k.howard@ofa.nv.gov::a37bd6e6-a630-4dea-9943-ba8961eda8ea" providerId="AD" clId="Web-{0B295FB0-8813-B536-EB29-ACDB226F28D8}" dt="2023-02-14T20:23:03.937" v="2"/>
        <pc:sldMkLst>
          <pc:docMk/>
          <pc:sldMk cId="508303739" sldId="298"/>
        </pc:sldMkLst>
      </pc:sldChg>
      <pc:sldChg chg="add del">
        <pc:chgData name="Kylie Howard" userId="S::k.howard@ofa.nv.gov::a37bd6e6-a630-4dea-9943-ba8961eda8ea" providerId="AD" clId="Web-{0B295FB0-8813-B536-EB29-ACDB226F28D8}" dt="2023-02-14T20:25:25.329" v="31"/>
        <pc:sldMkLst>
          <pc:docMk/>
          <pc:sldMk cId="2742851798" sldId="299"/>
        </pc:sldMkLst>
      </pc:sldChg>
    </pc:docChg>
  </pc:docChgLst>
  <pc:docChgLst>
    <pc:chgData name="Kylie Howard" userId="S::k.howard@ofa.nv.gov::a37bd6e6-a630-4dea-9943-ba8961eda8ea" providerId="AD" clId="Web-{3B02D0BD-A664-D201-C4BD-52788894024E}"/>
    <pc:docChg chg="addSld delSld modSld sldOrd addMainMaster delMainMaster">
      <pc:chgData name="Kylie Howard" userId="S::k.howard@ofa.nv.gov::a37bd6e6-a630-4dea-9943-ba8961eda8ea" providerId="AD" clId="Web-{3B02D0BD-A664-D201-C4BD-52788894024E}" dt="2023-01-26T00:29:12.269" v="368"/>
      <pc:docMkLst>
        <pc:docMk/>
      </pc:docMkLst>
      <pc:sldChg chg="modSp mod modClrScheme chgLayout">
        <pc:chgData name="Kylie Howard" userId="S::k.howard@ofa.nv.gov::a37bd6e6-a630-4dea-9943-ba8961eda8ea" providerId="AD" clId="Web-{3B02D0BD-A664-D201-C4BD-52788894024E}" dt="2023-01-25T19:33:46.338" v="85"/>
        <pc:sldMkLst>
          <pc:docMk/>
          <pc:sldMk cId="109857222" sldId="256"/>
        </pc:sldMkLst>
        <pc:spChg chg="mod ord">
          <ac:chgData name="Kylie Howard" userId="S::k.howard@ofa.nv.gov::a37bd6e6-a630-4dea-9943-ba8961eda8ea" providerId="AD" clId="Web-{3B02D0BD-A664-D201-C4BD-52788894024E}" dt="2023-01-25T19:33:46.338" v="85"/>
          <ac:spMkLst>
            <pc:docMk/>
            <pc:sldMk cId="109857222" sldId="256"/>
            <ac:spMk id="2" creationId="{00000000-0000-0000-0000-000000000000}"/>
          </ac:spMkLst>
        </pc:spChg>
      </pc:sldChg>
      <pc:sldChg chg="modSp mod modClrScheme chgLayout">
        <pc:chgData name="Kylie Howard" userId="S::k.howard@ofa.nv.gov::a37bd6e6-a630-4dea-9943-ba8961eda8ea" providerId="AD" clId="Web-{3B02D0BD-A664-D201-C4BD-52788894024E}" dt="2023-01-25T19:33:46.338" v="85"/>
        <pc:sldMkLst>
          <pc:docMk/>
          <pc:sldMk cId="2911161373" sldId="257"/>
        </pc:sldMkLst>
        <pc:spChg chg="mod ord">
          <ac:chgData name="Kylie Howard" userId="S::k.howard@ofa.nv.gov::a37bd6e6-a630-4dea-9943-ba8961eda8ea" providerId="AD" clId="Web-{3B02D0BD-A664-D201-C4BD-52788894024E}" dt="2023-01-25T19:33:46.338" v="85"/>
          <ac:spMkLst>
            <pc:docMk/>
            <pc:sldMk cId="2911161373" sldId="257"/>
            <ac:spMk id="2" creationId="{43E63847-FA8D-8CB8-AF63-6E6F65CF7B50}"/>
          </ac:spMkLst>
        </pc:spChg>
        <pc:spChg chg="mod ord">
          <ac:chgData name="Kylie Howard" userId="S::k.howard@ofa.nv.gov::a37bd6e6-a630-4dea-9943-ba8961eda8ea" providerId="AD" clId="Web-{3B02D0BD-A664-D201-C4BD-52788894024E}" dt="2023-01-25T19:33:46.338" v="85"/>
          <ac:spMkLst>
            <pc:docMk/>
            <pc:sldMk cId="2911161373" sldId="257"/>
            <ac:spMk id="3" creationId="{9916E26B-12C9-A445-A760-CFDF6D671B9B}"/>
          </ac:spMkLst>
        </pc:spChg>
        <pc:spChg chg="mod ord">
          <ac:chgData name="Kylie Howard" userId="S::k.howard@ofa.nv.gov::a37bd6e6-a630-4dea-9943-ba8961eda8ea" providerId="AD" clId="Web-{3B02D0BD-A664-D201-C4BD-52788894024E}" dt="2023-01-25T19:33:46.338" v="85"/>
          <ac:spMkLst>
            <pc:docMk/>
            <pc:sldMk cId="2911161373" sldId="257"/>
            <ac:spMk id="4" creationId="{E9C60AC5-493F-296D-61C1-954E6392CE5C}"/>
          </ac:spMkLst>
        </pc:spChg>
        <pc:spChg chg="mod ord">
          <ac:chgData name="Kylie Howard" userId="S::k.howard@ofa.nv.gov::a37bd6e6-a630-4dea-9943-ba8961eda8ea" providerId="AD" clId="Web-{3B02D0BD-A664-D201-C4BD-52788894024E}" dt="2023-01-25T19:33:46.338" v="85"/>
          <ac:spMkLst>
            <pc:docMk/>
            <pc:sldMk cId="2911161373" sldId="257"/>
            <ac:spMk id="5" creationId="{FD8E1A66-2B77-DCBB-ECC5-CF1B625E437F}"/>
          </ac:spMkLst>
        </pc:spChg>
        <pc:spChg chg="mod ord">
          <ac:chgData name="Kylie Howard" userId="S::k.howard@ofa.nv.gov::a37bd6e6-a630-4dea-9943-ba8961eda8ea" providerId="AD" clId="Web-{3B02D0BD-A664-D201-C4BD-52788894024E}" dt="2023-01-25T19:33:46.338" v="85"/>
          <ac:spMkLst>
            <pc:docMk/>
            <pc:sldMk cId="2911161373" sldId="257"/>
            <ac:spMk id="6" creationId="{79DC6A1F-A107-C243-4E71-DAFA3B34B848}"/>
          </ac:spMkLst>
        </pc:spChg>
      </pc:sldChg>
      <pc:sldChg chg="modSp mod modClrScheme chgLayout">
        <pc:chgData name="Kylie Howard" userId="S::k.howard@ofa.nv.gov::a37bd6e6-a630-4dea-9943-ba8961eda8ea" providerId="AD" clId="Web-{3B02D0BD-A664-D201-C4BD-52788894024E}" dt="2023-01-25T19:33:46.338" v="85"/>
        <pc:sldMkLst>
          <pc:docMk/>
          <pc:sldMk cId="3984292403" sldId="259"/>
        </pc:sldMkLst>
        <pc:spChg chg="mod ord">
          <ac:chgData name="Kylie Howard" userId="S::k.howard@ofa.nv.gov::a37bd6e6-a630-4dea-9943-ba8961eda8ea" providerId="AD" clId="Web-{3B02D0BD-A664-D201-C4BD-52788894024E}" dt="2023-01-25T19:33:46.338" v="85"/>
          <ac:spMkLst>
            <pc:docMk/>
            <pc:sldMk cId="3984292403" sldId="259"/>
            <ac:spMk id="7" creationId="{5CFC1930-2D86-083E-9196-B10C4BF8D16A}"/>
          </ac:spMkLst>
        </pc:spChg>
        <pc:spChg chg="mod ord">
          <ac:chgData name="Kylie Howard" userId="S::k.howard@ofa.nv.gov::a37bd6e6-a630-4dea-9943-ba8961eda8ea" providerId="AD" clId="Web-{3B02D0BD-A664-D201-C4BD-52788894024E}" dt="2023-01-25T19:33:46.338" v="85"/>
          <ac:spMkLst>
            <pc:docMk/>
            <pc:sldMk cId="3984292403" sldId="259"/>
            <ac:spMk id="8" creationId="{450B798B-A349-1790-8F69-35BE367E7A8A}"/>
          </ac:spMkLst>
        </pc:spChg>
      </pc:sldChg>
      <pc:sldChg chg="modSp mod modClrScheme chgLayout">
        <pc:chgData name="Kylie Howard" userId="S::k.howard@ofa.nv.gov::a37bd6e6-a630-4dea-9943-ba8961eda8ea" providerId="AD" clId="Web-{3B02D0BD-A664-D201-C4BD-52788894024E}" dt="2023-01-25T19:33:46.338" v="85"/>
        <pc:sldMkLst>
          <pc:docMk/>
          <pc:sldMk cId="1348545876" sldId="260"/>
        </pc:sldMkLst>
        <pc:spChg chg="mod ord">
          <ac:chgData name="Kylie Howard" userId="S::k.howard@ofa.nv.gov::a37bd6e6-a630-4dea-9943-ba8961eda8ea" providerId="AD" clId="Web-{3B02D0BD-A664-D201-C4BD-52788894024E}" dt="2023-01-25T19:33:46.338" v="85"/>
          <ac:spMkLst>
            <pc:docMk/>
            <pc:sldMk cId="1348545876" sldId="260"/>
            <ac:spMk id="19" creationId="{B0BBCABF-D484-C94D-C892-CC73F0C83107}"/>
          </ac:spMkLst>
        </pc:spChg>
      </pc:sldChg>
      <pc:sldChg chg="modSp mod modClrScheme chgLayout">
        <pc:chgData name="Kylie Howard" userId="S::k.howard@ofa.nv.gov::a37bd6e6-a630-4dea-9943-ba8961eda8ea" providerId="AD" clId="Web-{3B02D0BD-A664-D201-C4BD-52788894024E}" dt="2023-01-25T19:33:46.338" v="85"/>
        <pc:sldMkLst>
          <pc:docMk/>
          <pc:sldMk cId="1589161985" sldId="261"/>
        </pc:sldMkLst>
        <pc:spChg chg="mod ord">
          <ac:chgData name="Kylie Howard" userId="S::k.howard@ofa.nv.gov::a37bd6e6-a630-4dea-9943-ba8961eda8ea" providerId="AD" clId="Web-{3B02D0BD-A664-D201-C4BD-52788894024E}" dt="2023-01-25T19:33:46.338" v="85"/>
          <ac:spMkLst>
            <pc:docMk/>
            <pc:sldMk cId="1589161985" sldId="261"/>
            <ac:spMk id="7" creationId="{1D3B426E-415E-4A64-6F9A-A2B2E9C7675C}"/>
          </ac:spMkLst>
        </pc:spChg>
        <pc:spChg chg="mod ord">
          <ac:chgData name="Kylie Howard" userId="S::k.howard@ofa.nv.gov::a37bd6e6-a630-4dea-9943-ba8961eda8ea" providerId="AD" clId="Web-{3B02D0BD-A664-D201-C4BD-52788894024E}" dt="2023-01-25T19:33:46.338" v="85"/>
          <ac:spMkLst>
            <pc:docMk/>
            <pc:sldMk cId="1589161985" sldId="261"/>
            <ac:spMk id="9" creationId="{9352A5DF-DB9F-F556-7386-89B1EC26FDB6}"/>
          </ac:spMkLst>
        </pc:spChg>
      </pc:sldChg>
      <pc:sldChg chg="addSp delSp modSp mod modClrScheme chgLayout">
        <pc:chgData name="Kylie Howard" userId="S::k.howard@ofa.nv.gov::a37bd6e6-a630-4dea-9943-ba8961eda8ea" providerId="AD" clId="Web-{3B02D0BD-A664-D201-C4BD-52788894024E}" dt="2023-01-26T00:28:00.331" v="358" actId="1076"/>
        <pc:sldMkLst>
          <pc:docMk/>
          <pc:sldMk cId="1405497497" sldId="262"/>
        </pc:sldMkLst>
        <pc:spChg chg="del">
          <ac:chgData name="Kylie Howard" userId="S::k.howard@ofa.nv.gov::a37bd6e6-a630-4dea-9943-ba8961eda8ea" providerId="AD" clId="Web-{3B02D0BD-A664-D201-C4BD-52788894024E}" dt="2023-01-26T00:26:48.158" v="349"/>
          <ac:spMkLst>
            <pc:docMk/>
            <pc:sldMk cId="1405497497" sldId="262"/>
            <ac:spMk id="2" creationId="{054898B6-058D-01BC-66A4-4E8024AF6999}"/>
          </ac:spMkLst>
        </pc:spChg>
        <pc:spChg chg="add del mod">
          <ac:chgData name="Kylie Howard" userId="S::k.howard@ofa.nv.gov::a37bd6e6-a630-4dea-9943-ba8961eda8ea" providerId="AD" clId="Web-{3B02D0BD-A664-D201-C4BD-52788894024E}" dt="2023-01-26T00:27:27.377" v="352"/>
          <ac:spMkLst>
            <pc:docMk/>
            <pc:sldMk cId="1405497497" sldId="262"/>
            <ac:spMk id="6" creationId="{5AC27ED9-76EF-E896-4F83-68C207B8D104}"/>
          </ac:spMkLst>
        </pc:spChg>
        <pc:picChg chg="add mod modCrop">
          <ac:chgData name="Kylie Howard" userId="S::k.howard@ofa.nv.gov::a37bd6e6-a630-4dea-9943-ba8961eda8ea" providerId="AD" clId="Web-{3B02D0BD-A664-D201-C4BD-52788894024E}" dt="2023-01-26T00:28:00.331" v="358" actId="1076"/>
          <ac:picMkLst>
            <pc:docMk/>
            <pc:sldMk cId="1405497497" sldId="262"/>
            <ac:picMk id="3" creationId="{A940438A-0251-0D79-0F7C-A9CE8811FD44}"/>
          </ac:picMkLst>
        </pc:picChg>
        <pc:picChg chg="del mod ord">
          <ac:chgData name="Kylie Howard" userId="S::k.howard@ofa.nv.gov::a37bd6e6-a630-4dea-9943-ba8961eda8ea" providerId="AD" clId="Web-{3B02D0BD-A664-D201-C4BD-52788894024E}" dt="2023-01-26T00:27:24.815" v="351"/>
          <ac:picMkLst>
            <pc:docMk/>
            <pc:sldMk cId="1405497497" sldId="262"/>
            <ac:picMk id="5" creationId="{8E36AADE-6C91-67CE-1134-E53C4CD4107C}"/>
          </ac:picMkLst>
        </pc:picChg>
      </pc:sldChg>
      <pc:sldChg chg="addSp modSp mod modClrScheme chgLayout">
        <pc:chgData name="Kylie Howard" userId="S::k.howard@ofa.nv.gov::a37bd6e6-a630-4dea-9943-ba8961eda8ea" providerId="AD" clId="Web-{3B02D0BD-A664-D201-C4BD-52788894024E}" dt="2023-01-26T00:29:12.269" v="368"/>
        <pc:sldMkLst>
          <pc:docMk/>
          <pc:sldMk cId="3064916946" sldId="263"/>
        </pc:sldMkLst>
        <pc:spChg chg="mod ord">
          <ac:chgData name="Kylie Howard" userId="S::k.howard@ofa.nv.gov::a37bd6e6-a630-4dea-9943-ba8961eda8ea" providerId="AD" clId="Web-{3B02D0BD-A664-D201-C4BD-52788894024E}" dt="2023-01-25T19:33:46.338" v="85"/>
          <ac:spMkLst>
            <pc:docMk/>
            <pc:sldMk cId="3064916946" sldId="263"/>
            <ac:spMk id="5" creationId="{FF978364-C6DB-3ECA-5AEC-F9FCC490EB0D}"/>
          </ac:spMkLst>
        </pc:spChg>
        <pc:spChg chg="mod ord">
          <ac:chgData name="Kylie Howard" userId="S::k.howard@ofa.nv.gov::a37bd6e6-a630-4dea-9943-ba8961eda8ea" providerId="AD" clId="Web-{3B02D0BD-A664-D201-C4BD-52788894024E}" dt="2023-01-25T19:33:46.338" v="85"/>
          <ac:spMkLst>
            <pc:docMk/>
            <pc:sldMk cId="3064916946" sldId="263"/>
            <ac:spMk id="6" creationId="{EEE05EF7-FD69-B3E7-BBC8-FB50C16D0635}"/>
          </ac:spMkLst>
        </pc:spChg>
        <pc:picChg chg="add mod ord modCrop">
          <ac:chgData name="Kylie Howard" userId="S::k.howard@ofa.nv.gov::a37bd6e6-a630-4dea-9943-ba8961eda8ea" providerId="AD" clId="Web-{3B02D0BD-A664-D201-C4BD-52788894024E}" dt="2023-01-26T00:29:12.269" v="368"/>
          <ac:picMkLst>
            <pc:docMk/>
            <pc:sldMk cId="3064916946" sldId="263"/>
            <ac:picMk id="2" creationId="{13442DB1-E011-9A2C-14CF-D4B1E0309BF3}"/>
          </ac:picMkLst>
        </pc:picChg>
      </pc:sldChg>
      <pc:sldChg chg="modSp mod modClrScheme chgLayout">
        <pc:chgData name="Kylie Howard" userId="S::k.howard@ofa.nv.gov::a37bd6e6-a630-4dea-9943-ba8961eda8ea" providerId="AD" clId="Web-{3B02D0BD-A664-D201-C4BD-52788894024E}" dt="2023-01-25T23:24:17.573" v="344" actId="1076"/>
        <pc:sldMkLst>
          <pc:docMk/>
          <pc:sldMk cId="562654069" sldId="266"/>
        </pc:sldMkLst>
        <pc:spChg chg="mod">
          <ac:chgData name="Kylie Howard" userId="S::k.howard@ofa.nv.gov::a37bd6e6-a630-4dea-9943-ba8961eda8ea" providerId="AD" clId="Web-{3B02D0BD-A664-D201-C4BD-52788894024E}" dt="2023-01-25T23:24:14.292" v="343" actId="1076"/>
          <ac:spMkLst>
            <pc:docMk/>
            <pc:sldMk cId="562654069" sldId="266"/>
            <ac:spMk id="3" creationId="{41A67D1D-3B7B-DD34-39B3-D9787958D70E}"/>
          </ac:spMkLst>
        </pc:spChg>
        <pc:spChg chg="mod">
          <ac:chgData name="Kylie Howard" userId="S::k.howard@ofa.nv.gov::a37bd6e6-a630-4dea-9943-ba8961eda8ea" providerId="AD" clId="Web-{3B02D0BD-A664-D201-C4BD-52788894024E}" dt="2023-01-25T23:24:17.573" v="344" actId="1076"/>
          <ac:spMkLst>
            <pc:docMk/>
            <pc:sldMk cId="562654069" sldId="266"/>
            <ac:spMk id="4" creationId="{C5FC0EDA-69C3-C1E0-EAD1-BF4F42876332}"/>
          </ac:spMkLst>
        </pc:spChg>
      </pc:sldChg>
      <pc:sldChg chg="modSp mod modClrScheme chgLayout">
        <pc:chgData name="Kylie Howard" userId="S::k.howard@ofa.nv.gov::a37bd6e6-a630-4dea-9943-ba8961eda8ea" providerId="AD" clId="Web-{3B02D0BD-A664-D201-C4BD-52788894024E}" dt="2023-01-25T19:33:46.338" v="85"/>
        <pc:sldMkLst>
          <pc:docMk/>
          <pc:sldMk cId="531872465" sldId="267"/>
        </pc:sldMkLst>
        <pc:spChg chg="mod ord">
          <ac:chgData name="Kylie Howard" userId="S::k.howard@ofa.nv.gov::a37bd6e6-a630-4dea-9943-ba8961eda8ea" providerId="AD" clId="Web-{3B02D0BD-A664-D201-C4BD-52788894024E}" dt="2023-01-25T19:33:46.338" v="85"/>
          <ac:spMkLst>
            <pc:docMk/>
            <pc:sldMk cId="531872465" sldId="267"/>
            <ac:spMk id="7" creationId="{FB040837-B017-BE82-0135-47AD1D03F50F}"/>
          </ac:spMkLst>
        </pc:spChg>
        <pc:spChg chg="mod ord">
          <ac:chgData name="Kylie Howard" userId="S::k.howard@ofa.nv.gov::a37bd6e6-a630-4dea-9943-ba8961eda8ea" providerId="AD" clId="Web-{3B02D0BD-A664-D201-C4BD-52788894024E}" dt="2023-01-25T19:33:46.338" v="85"/>
          <ac:spMkLst>
            <pc:docMk/>
            <pc:sldMk cId="531872465" sldId="267"/>
            <ac:spMk id="8" creationId="{3E284C65-70EB-D098-3910-88E9125A0A49}"/>
          </ac:spMkLst>
        </pc:spChg>
      </pc:sldChg>
      <pc:sldChg chg="modSp mod modClrScheme chgLayout">
        <pc:chgData name="Kylie Howard" userId="S::k.howard@ofa.nv.gov::a37bd6e6-a630-4dea-9943-ba8961eda8ea" providerId="AD" clId="Web-{3B02D0BD-A664-D201-C4BD-52788894024E}" dt="2023-01-25T19:33:46.338" v="85"/>
        <pc:sldMkLst>
          <pc:docMk/>
          <pc:sldMk cId="483061868" sldId="270"/>
        </pc:sldMkLst>
        <pc:spChg chg="mod ord">
          <ac:chgData name="Kylie Howard" userId="S::k.howard@ofa.nv.gov::a37bd6e6-a630-4dea-9943-ba8961eda8ea" providerId="AD" clId="Web-{3B02D0BD-A664-D201-C4BD-52788894024E}" dt="2023-01-25T19:33:46.338" v="85"/>
          <ac:spMkLst>
            <pc:docMk/>
            <pc:sldMk cId="483061868" sldId="270"/>
            <ac:spMk id="2" creationId="{92E4DED8-4DEE-4A28-0954-9955AA9BD8F2}"/>
          </ac:spMkLst>
        </pc:spChg>
        <pc:spChg chg="mod ord">
          <ac:chgData name="Kylie Howard" userId="S::k.howard@ofa.nv.gov::a37bd6e6-a630-4dea-9943-ba8961eda8ea" providerId="AD" clId="Web-{3B02D0BD-A664-D201-C4BD-52788894024E}" dt="2023-01-25T19:33:46.338" v="85"/>
          <ac:spMkLst>
            <pc:docMk/>
            <pc:sldMk cId="483061868" sldId="270"/>
            <ac:spMk id="3" creationId="{1FF38BA6-1731-4A27-9A9E-8F57FB7262D1}"/>
          </ac:spMkLst>
        </pc:spChg>
      </pc:sldChg>
      <pc:sldChg chg="modSp mod modClrScheme chgLayout">
        <pc:chgData name="Kylie Howard" userId="S::k.howard@ofa.nv.gov::a37bd6e6-a630-4dea-9943-ba8961eda8ea" providerId="AD" clId="Web-{3B02D0BD-A664-D201-C4BD-52788894024E}" dt="2023-01-25T19:52:05.117" v="216" actId="20577"/>
        <pc:sldMkLst>
          <pc:docMk/>
          <pc:sldMk cId="2685456382" sldId="273"/>
        </pc:sldMkLst>
        <pc:spChg chg="mod ord">
          <ac:chgData name="Kylie Howard" userId="S::k.howard@ofa.nv.gov::a37bd6e6-a630-4dea-9943-ba8961eda8ea" providerId="AD" clId="Web-{3B02D0BD-A664-D201-C4BD-52788894024E}" dt="2023-01-25T19:33:46.338" v="85"/>
          <ac:spMkLst>
            <pc:docMk/>
            <pc:sldMk cId="2685456382" sldId="273"/>
            <ac:spMk id="2" creationId="{42CAB9C2-A68E-B0F0-1D1F-DC465EDDC70A}"/>
          </ac:spMkLst>
        </pc:spChg>
        <pc:spChg chg="mod ord">
          <ac:chgData name="Kylie Howard" userId="S::k.howard@ofa.nv.gov::a37bd6e6-a630-4dea-9943-ba8961eda8ea" providerId="AD" clId="Web-{3B02D0BD-A664-D201-C4BD-52788894024E}" dt="2023-01-25T19:33:46.338" v="85"/>
          <ac:spMkLst>
            <pc:docMk/>
            <pc:sldMk cId="2685456382" sldId="273"/>
            <ac:spMk id="3" creationId="{ED82ADF7-1E43-B0E1-D273-6C506DA2677F}"/>
          </ac:spMkLst>
        </pc:spChg>
        <pc:spChg chg="mod ord">
          <ac:chgData name="Kylie Howard" userId="S::k.howard@ofa.nv.gov::a37bd6e6-a630-4dea-9943-ba8961eda8ea" providerId="AD" clId="Web-{3B02D0BD-A664-D201-C4BD-52788894024E}" dt="2023-01-25T19:52:05.117" v="216" actId="20577"/>
          <ac:spMkLst>
            <pc:docMk/>
            <pc:sldMk cId="2685456382" sldId="273"/>
            <ac:spMk id="4" creationId="{E3C0C954-75AA-ABB3-F280-DA8B2852B383}"/>
          </ac:spMkLst>
        </pc:spChg>
      </pc:sldChg>
      <pc:sldChg chg="modSp mod modClrScheme chgLayout">
        <pc:chgData name="Kylie Howard" userId="S::k.howard@ofa.nv.gov::a37bd6e6-a630-4dea-9943-ba8961eda8ea" providerId="AD" clId="Web-{3B02D0BD-A664-D201-C4BD-52788894024E}" dt="2023-01-25T19:33:46.338" v="85"/>
        <pc:sldMkLst>
          <pc:docMk/>
          <pc:sldMk cId="779017978" sldId="274"/>
        </pc:sldMkLst>
        <pc:spChg chg="mod ord">
          <ac:chgData name="Kylie Howard" userId="S::k.howard@ofa.nv.gov::a37bd6e6-a630-4dea-9943-ba8961eda8ea" providerId="AD" clId="Web-{3B02D0BD-A664-D201-C4BD-52788894024E}" dt="2023-01-25T19:33:46.338" v="85"/>
          <ac:spMkLst>
            <pc:docMk/>
            <pc:sldMk cId="779017978" sldId="274"/>
            <ac:spMk id="2" creationId="{42CAB9C2-A68E-B0F0-1D1F-DC465EDDC70A}"/>
          </ac:spMkLst>
        </pc:spChg>
        <pc:spChg chg="mod ord">
          <ac:chgData name="Kylie Howard" userId="S::k.howard@ofa.nv.gov::a37bd6e6-a630-4dea-9943-ba8961eda8ea" providerId="AD" clId="Web-{3B02D0BD-A664-D201-C4BD-52788894024E}" dt="2023-01-25T19:33:46.338" v="85"/>
          <ac:spMkLst>
            <pc:docMk/>
            <pc:sldMk cId="779017978" sldId="274"/>
            <ac:spMk id="6" creationId="{35A56D86-30F3-483E-F928-9A368297C546}"/>
          </ac:spMkLst>
        </pc:spChg>
      </pc:sldChg>
      <pc:sldChg chg="modSp mod modClrScheme chgLayout">
        <pc:chgData name="Kylie Howard" userId="S::k.howard@ofa.nv.gov::a37bd6e6-a630-4dea-9943-ba8961eda8ea" providerId="AD" clId="Web-{3B02D0BD-A664-D201-C4BD-52788894024E}" dt="2023-01-25T19:33:46.338" v="85"/>
        <pc:sldMkLst>
          <pc:docMk/>
          <pc:sldMk cId="1203327787" sldId="275"/>
        </pc:sldMkLst>
        <pc:spChg chg="mod ord">
          <ac:chgData name="Kylie Howard" userId="S::k.howard@ofa.nv.gov::a37bd6e6-a630-4dea-9943-ba8961eda8ea" providerId="AD" clId="Web-{3B02D0BD-A664-D201-C4BD-52788894024E}" dt="2023-01-25T19:33:46.338" v="85"/>
          <ac:spMkLst>
            <pc:docMk/>
            <pc:sldMk cId="1203327787" sldId="275"/>
            <ac:spMk id="7" creationId="{293C0E64-736E-FA37-CBE2-A9966BB0115F}"/>
          </ac:spMkLst>
        </pc:spChg>
        <pc:spChg chg="mod ord">
          <ac:chgData name="Kylie Howard" userId="S::k.howard@ofa.nv.gov::a37bd6e6-a630-4dea-9943-ba8961eda8ea" providerId="AD" clId="Web-{3B02D0BD-A664-D201-C4BD-52788894024E}" dt="2023-01-25T19:33:46.338" v="85"/>
          <ac:spMkLst>
            <pc:docMk/>
            <pc:sldMk cId="1203327787" sldId="275"/>
            <ac:spMk id="8" creationId="{EAB0F914-F157-F93B-2411-D938B0947D63}"/>
          </ac:spMkLst>
        </pc:spChg>
      </pc:sldChg>
      <pc:sldChg chg="modSp mod modClrScheme chgLayout">
        <pc:chgData name="Kylie Howard" userId="S::k.howard@ofa.nv.gov::a37bd6e6-a630-4dea-9943-ba8961eda8ea" providerId="AD" clId="Web-{3B02D0BD-A664-D201-C4BD-52788894024E}" dt="2023-01-25T23:23:34.385" v="325" actId="1076"/>
        <pc:sldMkLst>
          <pc:docMk/>
          <pc:sldMk cId="22260923" sldId="276"/>
        </pc:sldMkLst>
        <pc:spChg chg="mod">
          <ac:chgData name="Kylie Howard" userId="S::k.howard@ofa.nv.gov::a37bd6e6-a630-4dea-9943-ba8961eda8ea" providerId="AD" clId="Web-{3B02D0BD-A664-D201-C4BD-52788894024E}" dt="2023-01-25T23:23:34.385" v="325" actId="1076"/>
          <ac:spMkLst>
            <pc:docMk/>
            <pc:sldMk cId="22260923" sldId="276"/>
            <ac:spMk id="12" creationId="{A6095691-D968-17A0-B3DD-808ACE98BDB0}"/>
          </ac:spMkLst>
        </pc:spChg>
      </pc:sldChg>
      <pc:sldChg chg="modSp mod modClrScheme chgLayout">
        <pc:chgData name="Kylie Howard" userId="S::k.howard@ofa.nv.gov::a37bd6e6-a630-4dea-9943-ba8961eda8ea" providerId="AD" clId="Web-{3B02D0BD-A664-D201-C4BD-52788894024E}" dt="2023-01-25T19:49:37.881" v="184" actId="1076"/>
        <pc:sldMkLst>
          <pc:docMk/>
          <pc:sldMk cId="3933845223" sldId="277"/>
        </pc:sldMkLst>
        <pc:spChg chg="mod">
          <ac:chgData name="Kylie Howard" userId="S::k.howard@ofa.nv.gov::a37bd6e6-a630-4dea-9943-ba8961eda8ea" providerId="AD" clId="Web-{3B02D0BD-A664-D201-C4BD-52788894024E}" dt="2023-01-25T19:49:37.881" v="184" actId="1076"/>
          <ac:spMkLst>
            <pc:docMk/>
            <pc:sldMk cId="3933845223" sldId="277"/>
            <ac:spMk id="3" creationId="{3303EF2A-CBD0-F77D-3D34-B6228DCCD306}"/>
          </ac:spMkLst>
        </pc:spChg>
        <pc:spChg chg="mod">
          <ac:chgData name="Kylie Howard" userId="S::k.howard@ofa.nv.gov::a37bd6e6-a630-4dea-9943-ba8961eda8ea" providerId="AD" clId="Web-{3B02D0BD-A664-D201-C4BD-52788894024E}" dt="2023-01-25T19:49:15.615" v="175" actId="1076"/>
          <ac:spMkLst>
            <pc:docMk/>
            <pc:sldMk cId="3933845223" sldId="277"/>
            <ac:spMk id="5" creationId="{231AEBA8-96F3-1B99-ECAB-5B54F3B34BFA}"/>
          </ac:spMkLst>
        </pc:spChg>
      </pc:sldChg>
      <pc:sldChg chg="mod modClrScheme chgLayout">
        <pc:chgData name="Kylie Howard" userId="S::k.howard@ofa.nv.gov::a37bd6e6-a630-4dea-9943-ba8961eda8ea" providerId="AD" clId="Web-{3B02D0BD-A664-D201-C4BD-52788894024E}" dt="2023-01-25T19:33:46.338" v="85"/>
        <pc:sldMkLst>
          <pc:docMk/>
          <pc:sldMk cId="443643532" sldId="278"/>
        </pc:sldMkLst>
      </pc:sldChg>
      <pc:sldChg chg="mod modClrScheme chgLayout">
        <pc:chgData name="Kylie Howard" userId="S::k.howard@ofa.nv.gov::a37bd6e6-a630-4dea-9943-ba8961eda8ea" providerId="AD" clId="Web-{3B02D0BD-A664-D201-C4BD-52788894024E}" dt="2023-01-25T19:33:46.338" v="85"/>
        <pc:sldMkLst>
          <pc:docMk/>
          <pc:sldMk cId="3192577889" sldId="280"/>
        </pc:sldMkLst>
      </pc:sldChg>
      <pc:sldChg chg="mod modClrScheme chgLayout">
        <pc:chgData name="Kylie Howard" userId="S::k.howard@ofa.nv.gov::a37bd6e6-a630-4dea-9943-ba8961eda8ea" providerId="AD" clId="Web-{3B02D0BD-A664-D201-C4BD-52788894024E}" dt="2023-01-25T19:33:46.338" v="85"/>
        <pc:sldMkLst>
          <pc:docMk/>
          <pc:sldMk cId="2056383467" sldId="281"/>
        </pc:sldMkLst>
      </pc:sldChg>
      <pc:sldChg chg="mod modClrScheme chgLayout">
        <pc:chgData name="Kylie Howard" userId="S::k.howard@ofa.nv.gov::a37bd6e6-a630-4dea-9943-ba8961eda8ea" providerId="AD" clId="Web-{3B02D0BD-A664-D201-C4BD-52788894024E}" dt="2023-01-25T19:33:46.338" v="85"/>
        <pc:sldMkLst>
          <pc:docMk/>
          <pc:sldMk cId="1569739931" sldId="282"/>
        </pc:sldMkLst>
      </pc:sldChg>
      <pc:sldChg chg="modSp mod modClrScheme chgLayout">
        <pc:chgData name="Kylie Howard" userId="S::k.howard@ofa.nv.gov::a37bd6e6-a630-4dea-9943-ba8961eda8ea" providerId="AD" clId="Web-{3B02D0BD-A664-D201-C4BD-52788894024E}" dt="2023-01-25T19:33:46.338" v="85"/>
        <pc:sldMkLst>
          <pc:docMk/>
          <pc:sldMk cId="4028860818" sldId="283"/>
        </pc:sldMkLst>
        <pc:spChg chg="mod ord">
          <ac:chgData name="Kylie Howard" userId="S::k.howard@ofa.nv.gov::a37bd6e6-a630-4dea-9943-ba8961eda8ea" providerId="AD" clId="Web-{3B02D0BD-A664-D201-C4BD-52788894024E}" dt="2023-01-25T19:33:46.338" v="85"/>
          <ac:spMkLst>
            <pc:docMk/>
            <pc:sldMk cId="4028860818" sldId="283"/>
            <ac:spMk id="2" creationId="{5A2D4CDA-1269-86B1-018B-5A708C33CB97}"/>
          </ac:spMkLst>
        </pc:spChg>
        <pc:picChg chg="mod ord">
          <ac:chgData name="Kylie Howard" userId="S::k.howard@ofa.nv.gov::a37bd6e6-a630-4dea-9943-ba8961eda8ea" providerId="AD" clId="Web-{3B02D0BD-A664-D201-C4BD-52788894024E}" dt="2023-01-25T19:33:46.338" v="85"/>
          <ac:picMkLst>
            <pc:docMk/>
            <pc:sldMk cId="4028860818" sldId="283"/>
            <ac:picMk id="4" creationId="{DFF92400-94BA-949C-1596-592049FD6137}"/>
          </ac:picMkLst>
        </pc:picChg>
      </pc:sldChg>
      <pc:sldChg chg="addSp delSp modSp mod modClrScheme chgLayout">
        <pc:chgData name="Kylie Howard" userId="S::k.howard@ofa.nv.gov::a37bd6e6-a630-4dea-9943-ba8961eda8ea" providerId="AD" clId="Web-{3B02D0BD-A664-D201-C4BD-52788894024E}" dt="2023-01-25T23:24:09.635" v="342" actId="1076"/>
        <pc:sldMkLst>
          <pc:docMk/>
          <pc:sldMk cId="195005310" sldId="284"/>
        </pc:sldMkLst>
        <pc:spChg chg="mod">
          <ac:chgData name="Kylie Howard" userId="S::k.howard@ofa.nv.gov::a37bd6e6-a630-4dea-9943-ba8961eda8ea" providerId="AD" clId="Web-{3B02D0BD-A664-D201-C4BD-52788894024E}" dt="2023-01-25T23:23:43.041" v="326" actId="1076"/>
          <ac:spMkLst>
            <pc:docMk/>
            <pc:sldMk cId="195005310" sldId="284"/>
            <ac:spMk id="3" creationId="{EDB0B5D6-C539-BBFB-EBD0-6C3F5DA932E8}"/>
          </ac:spMkLst>
        </pc:spChg>
        <pc:spChg chg="add del mod">
          <ac:chgData name="Kylie Howard" userId="S::k.howard@ofa.nv.gov::a37bd6e6-a630-4dea-9943-ba8961eda8ea" providerId="AD" clId="Web-{3B02D0BD-A664-D201-C4BD-52788894024E}" dt="2023-01-25T23:23:52.370" v="330"/>
          <ac:spMkLst>
            <pc:docMk/>
            <pc:sldMk cId="195005310" sldId="284"/>
            <ac:spMk id="5" creationId="{00CEFB71-0C11-48EC-D4A3-D934645FF055}"/>
          </ac:spMkLst>
        </pc:spChg>
        <pc:spChg chg="add mod">
          <ac:chgData name="Kylie Howard" userId="S::k.howard@ofa.nv.gov::a37bd6e6-a630-4dea-9943-ba8961eda8ea" providerId="AD" clId="Web-{3B02D0BD-A664-D201-C4BD-52788894024E}" dt="2023-01-25T23:24:09.635" v="342" actId="1076"/>
          <ac:spMkLst>
            <pc:docMk/>
            <pc:sldMk cId="195005310" sldId="284"/>
            <ac:spMk id="7" creationId="{93D4898F-CD9C-BA3D-1C9C-B20FFFCB7009}"/>
          </ac:spMkLst>
        </pc:spChg>
      </pc:sldChg>
      <pc:sldChg chg="addSp delSp modSp mod modClrScheme delDesignElem chgLayout">
        <pc:chgData name="Kylie Howard" userId="S::k.howard@ofa.nv.gov::a37bd6e6-a630-4dea-9943-ba8961eda8ea" providerId="AD" clId="Web-{3B02D0BD-A664-D201-C4BD-52788894024E}" dt="2023-01-25T19:33:46.338" v="85"/>
        <pc:sldMkLst>
          <pc:docMk/>
          <pc:sldMk cId="1334161838" sldId="285"/>
        </pc:sldMkLst>
        <pc:spChg chg="mod ord">
          <ac:chgData name="Kylie Howard" userId="S::k.howard@ofa.nv.gov::a37bd6e6-a630-4dea-9943-ba8961eda8ea" providerId="AD" clId="Web-{3B02D0BD-A664-D201-C4BD-52788894024E}" dt="2023-01-25T19:33:46.338" v="85"/>
          <ac:spMkLst>
            <pc:docMk/>
            <pc:sldMk cId="1334161838" sldId="285"/>
            <ac:spMk id="2" creationId="{226DD100-1E5C-8B42-0731-DE8DB7A2B9EE}"/>
          </ac:spMkLst>
        </pc:spChg>
        <pc:spChg chg="mod ord">
          <ac:chgData name="Kylie Howard" userId="S::k.howard@ofa.nv.gov::a37bd6e6-a630-4dea-9943-ba8961eda8ea" providerId="AD" clId="Web-{3B02D0BD-A664-D201-C4BD-52788894024E}" dt="2023-01-25T19:33:46.338" v="85"/>
          <ac:spMkLst>
            <pc:docMk/>
            <pc:sldMk cId="1334161838" sldId="285"/>
            <ac:spMk id="3" creationId="{03FA0D67-8FA6-7BBF-9C9F-361284F2CB3B}"/>
          </ac:spMkLst>
        </pc:spChg>
        <pc:spChg chg="add del">
          <ac:chgData name="Kylie Howard" userId="S::k.howard@ofa.nv.gov::a37bd6e6-a630-4dea-9943-ba8961eda8ea" providerId="AD" clId="Web-{3B02D0BD-A664-D201-C4BD-52788894024E}" dt="2023-01-25T19:33:46.338" v="85"/>
          <ac:spMkLst>
            <pc:docMk/>
            <pc:sldMk cId="1334161838" sldId="285"/>
            <ac:spMk id="9" creationId="{8FC9BE17-9A7B-462D-AE50-3D8777387304}"/>
          </ac:spMkLst>
        </pc:spChg>
        <pc:spChg chg="add del">
          <ac:chgData name="Kylie Howard" userId="S::k.howard@ofa.nv.gov::a37bd6e6-a630-4dea-9943-ba8961eda8ea" providerId="AD" clId="Web-{3B02D0BD-A664-D201-C4BD-52788894024E}" dt="2023-01-25T19:33:46.338" v="85"/>
          <ac:spMkLst>
            <pc:docMk/>
            <pc:sldMk cId="1334161838" sldId="285"/>
            <ac:spMk id="11" creationId="{3EBE8569-6AEC-4B8C-8D53-2DE337CDBA65}"/>
          </ac:spMkLst>
        </pc:spChg>
        <pc:spChg chg="add del">
          <ac:chgData name="Kylie Howard" userId="S::k.howard@ofa.nv.gov::a37bd6e6-a630-4dea-9943-ba8961eda8ea" providerId="AD" clId="Web-{3B02D0BD-A664-D201-C4BD-52788894024E}" dt="2023-01-25T19:33:46.338" v="85"/>
          <ac:spMkLst>
            <pc:docMk/>
            <pc:sldMk cId="1334161838" sldId="285"/>
            <ac:spMk id="13" creationId="{55D4142C-5077-457F-A6AD-3FECFDB39685}"/>
          </ac:spMkLst>
        </pc:spChg>
        <pc:spChg chg="add del">
          <ac:chgData name="Kylie Howard" userId="S::k.howard@ofa.nv.gov::a37bd6e6-a630-4dea-9943-ba8961eda8ea" providerId="AD" clId="Web-{3B02D0BD-A664-D201-C4BD-52788894024E}" dt="2023-01-25T19:33:46.338" v="85"/>
          <ac:spMkLst>
            <pc:docMk/>
            <pc:sldMk cId="1334161838" sldId="285"/>
            <ac:spMk id="15" creationId="{7A5F0580-5EE9-419F-96EE-B6529EF6E7D0}"/>
          </ac:spMkLst>
        </pc:spChg>
      </pc:sldChg>
      <pc:sldChg chg="addSp delSp modSp mod modClrScheme delDesignElem modCm chgLayout">
        <pc:chgData name="Kylie Howard" userId="S::k.howard@ofa.nv.gov::a37bd6e6-a630-4dea-9943-ba8961eda8ea" providerId="AD" clId="Web-{3B02D0BD-A664-D201-C4BD-52788894024E}" dt="2023-01-25T19:51:33.038" v="209" actId="1076"/>
        <pc:sldMkLst>
          <pc:docMk/>
          <pc:sldMk cId="1019003295" sldId="286"/>
        </pc:sldMkLst>
        <pc:spChg chg="mod ord">
          <ac:chgData name="Kylie Howard" userId="S::k.howard@ofa.nv.gov::a37bd6e6-a630-4dea-9943-ba8961eda8ea" providerId="AD" clId="Web-{3B02D0BD-A664-D201-C4BD-52788894024E}" dt="2023-01-25T19:51:33.038" v="209" actId="1076"/>
          <ac:spMkLst>
            <pc:docMk/>
            <pc:sldMk cId="1019003295" sldId="286"/>
            <ac:spMk id="2" creationId="{226DD100-1E5C-8B42-0731-DE8DB7A2B9EE}"/>
          </ac:spMkLst>
        </pc:spChg>
        <pc:spChg chg="add del">
          <ac:chgData name="Kylie Howard" userId="S::k.howard@ofa.nv.gov::a37bd6e6-a630-4dea-9943-ba8961eda8ea" providerId="AD" clId="Web-{3B02D0BD-A664-D201-C4BD-52788894024E}" dt="2023-01-25T19:33:46.338" v="85"/>
          <ac:spMkLst>
            <pc:docMk/>
            <pc:sldMk cId="1019003295" sldId="286"/>
            <ac:spMk id="28" creationId="{5628E5CB-913B-4378-97CE-18C9F6410C53}"/>
          </ac:spMkLst>
        </pc:spChg>
        <pc:spChg chg="mod ord">
          <ac:chgData name="Kylie Howard" userId="S::k.howard@ofa.nv.gov::a37bd6e6-a630-4dea-9943-ba8961eda8ea" providerId="AD" clId="Web-{3B02D0BD-A664-D201-C4BD-52788894024E}" dt="2023-01-25T19:51:21.679" v="203" actId="1076"/>
          <ac:spMkLst>
            <pc:docMk/>
            <pc:sldMk cId="1019003295" sldId="286"/>
            <ac:spMk id="64" creationId="{06397BAA-47B5-1C7D-2106-CD6437122B63}"/>
          </ac:spMkLst>
        </pc:spChg>
      </pc:sldChg>
      <pc:sldChg chg="modSp mod modClrScheme chgLayout">
        <pc:chgData name="Kylie Howard" userId="S::k.howard@ofa.nv.gov::a37bd6e6-a630-4dea-9943-ba8961eda8ea" providerId="AD" clId="Web-{3B02D0BD-A664-D201-C4BD-52788894024E}" dt="2023-01-25T19:33:46.338" v="85"/>
        <pc:sldMkLst>
          <pc:docMk/>
          <pc:sldMk cId="905553983" sldId="287"/>
        </pc:sldMkLst>
        <pc:spChg chg="mod ord">
          <ac:chgData name="Kylie Howard" userId="S::k.howard@ofa.nv.gov::a37bd6e6-a630-4dea-9943-ba8961eda8ea" providerId="AD" clId="Web-{3B02D0BD-A664-D201-C4BD-52788894024E}" dt="2023-01-25T19:33:46.338" v="85"/>
          <ac:spMkLst>
            <pc:docMk/>
            <pc:sldMk cId="905553983" sldId="287"/>
            <ac:spMk id="2" creationId="{43E63847-FA8D-8CB8-AF63-6E6F65CF7B50}"/>
          </ac:spMkLst>
        </pc:spChg>
        <pc:spChg chg="mod ord">
          <ac:chgData name="Kylie Howard" userId="S::k.howard@ofa.nv.gov::a37bd6e6-a630-4dea-9943-ba8961eda8ea" providerId="AD" clId="Web-{3B02D0BD-A664-D201-C4BD-52788894024E}" dt="2023-01-25T19:33:46.338" v="85"/>
          <ac:spMkLst>
            <pc:docMk/>
            <pc:sldMk cId="905553983" sldId="287"/>
            <ac:spMk id="6" creationId="{79DC6A1F-A107-C243-4E71-DAFA3B34B848}"/>
          </ac:spMkLst>
        </pc:spChg>
      </pc:sldChg>
      <pc:sldChg chg="modSp mod modClrScheme chgLayout">
        <pc:chgData name="Kylie Howard" userId="S::k.howard@ofa.nv.gov::a37bd6e6-a630-4dea-9943-ba8961eda8ea" providerId="AD" clId="Web-{3B02D0BD-A664-D201-C4BD-52788894024E}" dt="2023-01-25T19:33:46.338" v="85"/>
        <pc:sldMkLst>
          <pc:docMk/>
          <pc:sldMk cId="2454470372" sldId="288"/>
        </pc:sldMkLst>
        <pc:spChg chg="mod">
          <ac:chgData name="Kylie Howard" userId="S::k.howard@ofa.nv.gov::a37bd6e6-a630-4dea-9943-ba8961eda8ea" providerId="AD" clId="Web-{3B02D0BD-A664-D201-C4BD-52788894024E}" dt="2023-01-25T19:28:42.491" v="70" actId="1076"/>
          <ac:spMkLst>
            <pc:docMk/>
            <pc:sldMk cId="2454470372" sldId="288"/>
            <ac:spMk id="10" creationId="{2EB7053C-D19C-E8BD-C0E7-2CADC8922BA9}"/>
          </ac:spMkLst>
        </pc:spChg>
        <pc:spChg chg="mod">
          <ac:chgData name="Kylie Howard" userId="S::k.howard@ofa.nv.gov::a37bd6e6-a630-4dea-9943-ba8961eda8ea" providerId="AD" clId="Web-{3B02D0BD-A664-D201-C4BD-52788894024E}" dt="2023-01-25T19:28:23.022" v="67" actId="1076"/>
          <ac:spMkLst>
            <pc:docMk/>
            <pc:sldMk cId="2454470372" sldId="288"/>
            <ac:spMk id="12" creationId="{77DC1F9F-10C6-4037-69E2-A28035AD782A}"/>
          </ac:spMkLst>
        </pc:spChg>
        <pc:spChg chg="mod">
          <ac:chgData name="Kylie Howard" userId="S::k.howard@ofa.nv.gov::a37bd6e6-a630-4dea-9943-ba8961eda8ea" providerId="AD" clId="Web-{3B02D0BD-A664-D201-C4BD-52788894024E}" dt="2023-01-25T19:28:19.616" v="66" actId="1076"/>
          <ac:spMkLst>
            <pc:docMk/>
            <pc:sldMk cId="2454470372" sldId="288"/>
            <ac:spMk id="14" creationId="{CDE30D6E-845B-D88E-CE8B-C13F3E175E5B}"/>
          </ac:spMkLst>
        </pc:spChg>
        <pc:spChg chg="mod">
          <ac:chgData name="Kylie Howard" userId="S::k.howard@ofa.nv.gov::a37bd6e6-a630-4dea-9943-ba8961eda8ea" providerId="AD" clId="Web-{3B02D0BD-A664-D201-C4BD-52788894024E}" dt="2023-01-25T19:28:16.866" v="65" actId="1076"/>
          <ac:spMkLst>
            <pc:docMk/>
            <pc:sldMk cId="2454470372" sldId="288"/>
            <ac:spMk id="16" creationId="{F09A0433-C68E-EA13-DD93-028230626DA1}"/>
          </ac:spMkLst>
        </pc:spChg>
        <pc:spChg chg="mod">
          <ac:chgData name="Kylie Howard" userId="S::k.howard@ofa.nv.gov::a37bd6e6-a630-4dea-9943-ba8961eda8ea" providerId="AD" clId="Web-{3B02D0BD-A664-D201-C4BD-52788894024E}" dt="2023-01-25T19:28:35.225" v="69" actId="1076"/>
          <ac:spMkLst>
            <pc:docMk/>
            <pc:sldMk cId="2454470372" sldId="288"/>
            <ac:spMk id="20" creationId="{3A3D5BB8-3604-C471-E077-9C8F3AFA4FD2}"/>
          </ac:spMkLst>
        </pc:spChg>
      </pc:sldChg>
      <pc:sldChg chg="modSp mod modClrScheme modShow chgLayout">
        <pc:chgData name="Kylie Howard" userId="S::k.howard@ofa.nv.gov::a37bd6e6-a630-4dea-9943-ba8961eda8ea" providerId="AD" clId="Web-{3B02D0BD-A664-D201-C4BD-52788894024E}" dt="2023-01-25T21:17:56.411" v="268"/>
        <pc:sldMkLst>
          <pc:docMk/>
          <pc:sldMk cId="1914865543" sldId="290"/>
        </pc:sldMkLst>
        <pc:spChg chg="mod ord">
          <ac:chgData name="Kylie Howard" userId="S::k.howard@ofa.nv.gov::a37bd6e6-a630-4dea-9943-ba8961eda8ea" providerId="AD" clId="Web-{3B02D0BD-A664-D201-C4BD-52788894024E}" dt="2023-01-25T19:33:46.338" v="85"/>
          <ac:spMkLst>
            <pc:docMk/>
            <pc:sldMk cId="1914865543" sldId="290"/>
            <ac:spMk id="2" creationId="{890195B5-68DB-6488-4FD5-094BBCB2FFB9}"/>
          </ac:spMkLst>
        </pc:spChg>
      </pc:sldChg>
      <pc:sldChg chg="modSp mod modClrScheme chgLayout">
        <pc:chgData name="Kylie Howard" userId="S::k.howard@ofa.nv.gov::a37bd6e6-a630-4dea-9943-ba8961eda8ea" providerId="AD" clId="Web-{3B02D0BD-A664-D201-C4BD-52788894024E}" dt="2023-01-25T23:23:28.073" v="324" actId="1076"/>
        <pc:sldMkLst>
          <pc:docMk/>
          <pc:sldMk cId="1066494498" sldId="291"/>
        </pc:sldMkLst>
        <pc:spChg chg="mod">
          <ac:chgData name="Kylie Howard" userId="S::k.howard@ofa.nv.gov::a37bd6e6-a630-4dea-9943-ba8961eda8ea" providerId="AD" clId="Web-{3B02D0BD-A664-D201-C4BD-52788894024E}" dt="2023-01-25T23:23:28.073" v="324" actId="1076"/>
          <ac:spMkLst>
            <pc:docMk/>
            <pc:sldMk cId="1066494498" sldId="291"/>
            <ac:spMk id="4" creationId="{A5E4C296-C0EC-6E51-24A3-60B7AAB424AE}"/>
          </ac:spMkLst>
        </pc:spChg>
      </pc:sldChg>
      <pc:sldChg chg="modSp mod modClrScheme chgLayout">
        <pc:chgData name="Kylie Howard" userId="S::k.howard@ofa.nv.gov::a37bd6e6-a630-4dea-9943-ba8961eda8ea" providerId="AD" clId="Web-{3B02D0BD-A664-D201-C4BD-52788894024E}" dt="2023-01-25T23:16:48.695" v="323" actId="1076"/>
        <pc:sldMkLst>
          <pc:docMk/>
          <pc:sldMk cId="835246180" sldId="292"/>
        </pc:sldMkLst>
        <pc:spChg chg="mod ord">
          <ac:chgData name="Kylie Howard" userId="S::k.howard@ofa.nv.gov::a37bd6e6-a630-4dea-9943-ba8961eda8ea" providerId="AD" clId="Web-{3B02D0BD-A664-D201-C4BD-52788894024E}" dt="2023-01-25T23:16:48.648" v="319" actId="1076"/>
          <ac:spMkLst>
            <pc:docMk/>
            <pc:sldMk cId="835246180" sldId="292"/>
            <ac:spMk id="2" creationId="{42CAB9C2-A68E-B0F0-1D1F-DC465EDDC70A}"/>
          </ac:spMkLst>
        </pc:spChg>
        <pc:spChg chg="mod ord">
          <ac:chgData name="Kylie Howard" userId="S::k.howard@ofa.nv.gov::a37bd6e6-a630-4dea-9943-ba8961eda8ea" providerId="AD" clId="Web-{3B02D0BD-A664-D201-C4BD-52788894024E}" dt="2023-01-25T23:16:48.695" v="323" actId="1076"/>
          <ac:spMkLst>
            <pc:docMk/>
            <pc:sldMk cId="835246180" sldId="292"/>
            <ac:spMk id="4" creationId="{E3C0C954-75AA-ABB3-F280-DA8B2852B383}"/>
          </ac:spMkLst>
        </pc:spChg>
        <pc:spChg chg="mod">
          <ac:chgData name="Kylie Howard" userId="S::k.howard@ofa.nv.gov::a37bd6e6-a630-4dea-9943-ba8961eda8ea" providerId="AD" clId="Web-{3B02D0BD-A664-D201-C4BD-52788894024E}" dt="2023-01-25T23:16:48.664" v="321" actId="1076"/>
          <ac:spMkLst>
            <pc:docMk/>
            <pc:sldMk cId="835246180" sldId="292"/>
            <ac:spMk id="5" creationId="{6AE6A695-20E6-D0E4-2E1E-A7AC9D5C528A}"/>
          </ac:spMkLst>
        </pc:spChg>
        <pc:spChg chg="mod">
          <ac:chgData name="Kylie Howard" userId="S::k.howard@ofa.nv.gov::a37bd6e6-a630-4dea-9943-ba8961eda8ea" providerId="AD" clId="Web-{3B02D0BD-A664-D201-C4BD-52788894024E}" dt="2023-01-25T23:16:48.664" v="320" actId="1076"/>
          <ac:spMkLst>
            <pc:docMk/>
            <pc:sldMk cId="835246180" sldId="292"/>
            <ac:spMk id="6" creationId="{C165F4D9-6B60-4078-6F8D-EAA78805C563}"/>
          </ac:spMkLst>
        </pc:spChg>
        <pc:spChg chg="mod">
          <ac:chgData name="Kylie Howard" userId="S::k.howard@ofa.nv.gov::a37bd6e6-a630-4dea-9943-ba8961eda8ea" providerId="AD" clId="Web-{3B02D0BD-A664-D201-C4BD-52788894024E}" dt="2023-01-25T23:16:48.679" v="322" actId="1076"/>
          <ac:spMkLst>
            <pc:docMk/>
            <pc:sldMk cId="835246180" sldId="292"/>
            <ac:spMk id="8" creationId="{A25091A9-1EE8-C120-809A-8D40ADC246C0}"/>
          </ac:spMkLst>
        </pc:spChg>
      </pc:sldChg>
      <pc:sldChg chg="modSp mod modClrScheme chgLayout">
        <pc:chgData name="Kylie Howard" userId="S::k.howard@ofa.nv.gov::a37bd6e6-a630-4dea-9943-ba8961eda8ea" providerId="AD" clId="Web-{3B02D0BD-A664-D201-C4BD-52788894024E}" dt="2023-01-25T19:33:46.338" v="85"/>
        <pc:sldMkLst>
          <pc:docMk/>
          <pc:sldMk cId="483620040" sldId="293"/>
        </pc:sldMkLst>
        <pc:spChg chg="mod ord">
          <ac:chgData name="Kylie Howard" userId="S::k.howard@ofa.nv.gov::a37bd6e6-a630-4dea-9943-ba8961eda8ea" providerId="AD" clId="Web-{3B02D0BD-A664-D201-C4BD-52788894024E}" dt="2023-01-25T19:33:46.338" v="85"/>
          <ac:spMkLst>
            <pc:docMk/>
            <pc:sldMk cId="483620040" sldId="293"/>
            <ac:spMk id="2" creationId="{42CAB9C2-A68E-B0F0-1D1F-DC465EDDC70A}"/>
          </ac:spMkLst>
        </pc:spChg>
        <pc:spChg chg="mod ord">
          <ac:chgData name="Kylie Howard" userId="S::k.howard@ofa.nv.gov::a37bd6e6-a630-4dea-9943-ba8961eda8ea" providerId="AD" clId="Web-{3B02D0BD-A664-D201-C4BD-52788894024E}" dt="2023-01-25T19:33:46.338" v="85"/>
          <ac:spMkLst>
            <pc:docMk/>
            <pc:sldMk cId="483620040" sldId="293"/>
            <ac:spMk id="4" creationId="{E3C0C954-75AA-ABB3-F280-DA8B2852B383}"/>
          </ac:spMkLst>
        </pc:spChg>
      </pc:sldChg>
      <pc:sldChg chg="modSp mod modClrScheme chgLayout">
        <pc:chgData name="Kylie Howard" userId="S::k.howard@ofa.nv.gov::a37bd6e6-a630-4dea-9943-ba8961eda8ea" providerId="AD" clId="Web-{3B02D0BD-A664-D201-C4BD-52788894024E}" dt="2023-01-25T19:33:46.338" v="85"/>
        <pc:sldMkLst>
          <pc:docMk/>
          <pc:sldMk cId="1529392037" sldId="294"/>
        </pc:sldMkLst>
        <pc:spChg chg="mod ord">
          <ac:chgData name="Kylie Howard" userId="S::k.howard@ofa.nv.gov::a37bd6e6-a630-4dea-9943-ba8961eda8ea" providerId="AD" clId="Web-{3B02D0BD-A664-D201-C4BD-52788894024E}" dt="2023-01-25T19:33:46.338" v="85"/>
          <ac:spMkLst>
            <pc:docMk/>
            <pc:sldMk cId="1529392037" sldId="294"/>
            <ac:spMk id="7" creationId="{FB040837-B017-BE82-0135-47AD1D03F50F}"/>
          </ac:spMkLst>
        </pc:spChg>
        <pc:spChg chg="mod ord">
          <ac:chgData name="Kylie Howard" userId="S::k.howard@ofa.nv.gov::a37bd6e6-a630-4dea-9943-ba8961eda8ea" providerId="AD" clId="Web-{3B02D0BD-A664-D201-C4BD-52788894024E}" dt="2023-01-25T19:33:46.338" v="85"/>
          <ac:spMkLst>
            <pc:docMk/>
            <pc:sldMk cId="1529392037" sldId="294"/>
            <ac:spMk id="8" creationId="{3E284C65-70EB-D098-3910-88E9125A0A49}"/>
          </ac:spMkLst>
        </pc:spChg>
      </pc:sldChg>
      <pc:sldChg chg="addSp delSp modSp del mod modClrScheme chgLayout">
        <pc:chgData name="Kylie Howard" userId="S::k.howard@ofa.nv.gov::a37bd6e6-a630-4dea-9943-ba8961eda8ea" providerId="AD" clId="Web-{3B02D0BD-A664-D201-C4BD-52788894024E}" dt="2023-01-25T19:38:33.841" v="160"/>
        <pc:sldMkLst>
          <pc:docMk/>
          <pc:sldMk cId="2610763734" sldId="295"/>
        </pc:sldMkLst>
        <pc:spChg chg="add del mod ord">
          <ac:chgData name="Kylie Howard" userId="S::k.howard@ofa.nv.gov::a37bd6e6-a630-4dea-9943-ba8961eda8ea" providerId="AD" clId="Web-{3B02D0BD-A664-D201-C4BD-52788894024E}" dt="2023-01-25T19:34:45.792" v="93"/>
          <ac:spMkLst>
            <pc:docMk/>
            <pc:sldMk cId="2610763734" sldId="295"/>
            <ac:spMk id="3" creationId="{154E427C-EDD6-1A6C-8255-11E1C55606E9}"/>
          </ac:spMkLst>
        </pc:spChg>
        <pc:spChg chg="add del mod ord">
          <ac:chgData name="Kylie Howard" userId="S::k.howard@ofa.nv.gov::a37bd6e6-a630-4dea-9943-ba8961eda8ea" providerId="AD" clId="Web-{3B02D0BD-A664-D201-C4BD-52788894024E}" dt="2023-01-25T19:34:45.792" v="93"/>
          <ac:spMkLst>
            <pc:docMk/>
            <pc:sldMk cId="2610763734" sldId="295"/>
            <ac:spMk id="4" creationId="{718DFA86-88AE-B27E-88E3-FB134F0BD0C1}"/>
          </ac:spMkLst>
        </pc:spChg>
        <pc:spChg chg="mod">
          <ac:chgData name="Kylie Howard" userId="S::k.howard@ofa.nv.gov::a37bd6e6-a630-4dea-9943-ba8961eda8ea" providerId="AD" clId="Web-{3B02D0BD-A664-D201-C4BD-52788894024E}" dt="2023-01-25T19:29:09.022" v="75" actId="1076"/>
          <ac:spMkLst>
            <pc:docMk/>
            <pc:sldMk cId="2610763734" sldId="295"/>
            <ac:spMk id="10" creationId="{2EB7053C-D19C-E8BD-C0E7-2CADC8922BA9}"/>
          </ac:spMkLst>
        </pc:spChg>
        <pc:spChg chg="mod">
          <ac:chgData name="Kylie Howard" userId="S::k.howard@ofa.nv.gov::a37bd6e6-a630-4dea-9943-ba8961eda8ea" providerId="AD" clId="Web-{3B02D0BD-A664-D201-C4BD-52788894024E}" dt="2023-01-25T19:29:11.710" v="76" actId="1076"/>
          <ac:spMkLst>
            <pc:docMk/>
            <pc:sldMk cId="2610763734" sldId="295"/>
            <ac:spMk id="17" creationId="{06E224A0-4542-30F8-039E-E411B0A22F07}"/>
          </ac:spMkLst>
        </pc:spChg>
        <pc:picChg chg="add mod ord">
          <ac:chgData name="Kylie Howard" userId="S::k.howard@ofa.nv.gov::a37bd6e6-a630-4dea-9943-ba8961eda8ea" providerId="AD" clId="Web-{3B02D0BD-A664-D201-C4BD-52788894024E}" dt="2023-01-25T19:30:52.555" v="81" actId="1076"/>
          <ac:picMkLst>
            <pc:docMk/>
            <pc:sldMk cId="2610763734" sldId="295"/>
            <ac:picMk id="2" creationId="{2C626EB0-1B49-7B8F-58D1-69B27F0E1B47}"/>
          </ac:picMkLst>
        </pc:picChg>
        <pc:picChg chg="add del">
          <ac:chgData name="Kylie Howard" userId="S::k.howard@ofa.nv.gov::a37bd6e6-a630-4dea-9943-ba8961eda8ea" providerId="AD" clId="Web-{3B02D0BD-A664-D201-C4BD-52788894024E}" dt="2023-01-25T19:35:23.808" v="100"/>
          <ac:picMkLst>
            <pc:docMk/>
            <pc:sldMk cId="2610763734" sldId="295"/>
            <ac:picMk id="6" creationId="{74B56BC0-EF07-4A17-D7E2-97BB889DF8EC}"/>
          </ac:picMkLst>
        </pc:picChg>
      </pc:sldChg>
      <pc:sldChg chg="modSp mod modClrScheme chgLayout">
        <pc:chgData name="Kylie Howard" userId="S::k.howard@ofa.nv.gov::a37bd6e6-a630-4dea-9943-ba8961eda8ea" providerId="AD" clId="Web-{3B02D0BD-A664-D201-C4BD-52788894024E}" dt="2023-01-25T23:25:24.823" v="346" actId="1076"/>
        <pc:sldMkLst>
          <pc:docMk/>
          <pc:sldMk cId="1007558459" sldId="296"/>
        </pc:sldMkLst>
        <pc:spChg chg="mod ord">
          <ac:chgData name="Kylie Howard" userId="S::k.howard@ofa.nv.gov::a37bd6e6-a630-4dea-9943-ba8961eda8ea" providerId="AD" clId="Web-{3B02D0BD-A664-D201-C4BD-52788894024E}" dt="2023-01-25T19:33:46.338" v="85"/>
          <ac:spMkLst>
            <pc:docMk/>
            <pc:sldMk cId="1007558459" sldId="296"/>
            <ac:spMk id="7" creationId="{293C0E64-736E-FA37-CBE2-A9966BB0115F}"/>
          </ac:spMkLst>
        </pc:spChg>
        <pc:spChg chg="mod ord">
          <ac:chgData name="Kylie Howard" userId="S::k.howard@ofa.nv.gov::a37bd6e6-a630-4dea-9943-ba8961eda8ea" providerId="AD" clId="Web-{3B02D0BD-A664-D201-C4BD-52788894024E}" dt="2023-01-25T23:25:24.823" v="346" actId="1076"/>
          <ac:spMkLst>
            <pc:docMk/>
            <pc:sldMk cId="1007558459" sldId="296"/>
            <ac:spMk id="8" creationId="{EAB0F914-F157-F93B-2411-D938B0947D63}"/>
          </ac:spMkLst>
        </pc:spChg>
      </pc:sldChg>
      <pc:sldChg chg="modSp mod modClrScheme chgLayout">
        <pc:chgData name="Kylie Howard" userId="S::k.howard@ofa.nv.gov::a37bd6e6-a630-4dea-9943-ba8961eda8ea" providerId="AD" clId="Web-{3B02D0BD-A664-D201-C4BD-52788894024E}" dt="2023-01-25T23:25:56.589" v="348" actId="20577"/>
        <pc:sldMkLst>
          <pc:docMk/>
          <pc:sldMk cId="77275337" sldId="297"/>
        </pc:sldMkLst>
        <pc:spChg chg="mod ord">
          <ac:chgData name="Kylie Howard" userId="S::k.howard@ofa.nv.gov::a37bd6e6-a630-4dea-9943-ba8961eda8ea" providerId="AD" clId="Web-{3B02D0BD-A664-D201-C4BD-52788894024E}" dt="2023-01-25T19:48:27.677" v="165" actId="1076"/>
          <ac:spMkLst>
            <pc:docMk/>
            <pc:sldMk cId="77275337" sldId="297"/>
            <ac:spMk id="7" creationId="{293C0E64-736E-FA37-CBE2-A9966BB0115F}"/>
          </ac:spMkLst>
        </pc:spChg>
        <pc:spChg chg="mod ord">
          <ac:chgData name="Kylie Howard" userId="S::k.howard@ofa.nv.gov::a37bd6e6-a630-4dea-9943-ba8961eda8ea" providerId="AD" clId="Web-{3B02D0BD-A664-D201-C4BD-52788894024E}" dt="2023-01-25T23:25:56.589" v="348" actId="20577"/>
          <ac:spMkLst>
            <pc:docMk/>
            <pc:sldMk cId="77275337" sldId="297"/>
            <ac:spMk id="8" creationId="{EAB0F914-F157-F93B-2411-D938B0947D63}"/>
          </ac:spMkLst>
        </pc:spChg>
      </pc:sldChg>
      <pc:sldChg chg="addSp delSp modSp mod modClrScheme chgLayout">
        <pc:chgData name="Kylie Howard" userId="S::k.howard@ofa.nv.gov::a37bd6e6-a630-4dea-9943-ba8961eda8ea" providerId="AD" clId="Web-{3B02D0BD-A664-D201-C4BD-52788894024E}" dt="2023-01-25T23:04:03.578" v="277" actId="1076"/>
        <pc:sldMkLst>
          <pc:docMk/>
          <pc:sldMk cId="508303739" sldId="298"/>
        </pc:sldMkLst>
        <pc:spChg chg="mod ord">
          <ac:chgData name="Kylie Howard" userId="S::k.howard@ofa.nv.gov::a37bd6e6-a630-4dea-9943-ba8961eda8ea" providerId="AD" clId="Web-{3B02D0BD-A664-D201-C4BD-52788894024E}" dt="2023-01-25T23:04:03.546" v="275" actId="1076"/>
          <ac:spMkLst>
            <pc:docMk/>
            <pc:sldMk cId="508303739" sldId="298"/>
            <ac:spMk id="2" creationId="{E0BDB39B-2322-35DE-BF91-741FBE57A2B8}"/>
          </ac:spMkLst>
        </pc:spChg>
        <pc:spChg chg="mod ord">
          <ac:chgData name="Kylie Howard" userId="S::k.howard@ofa.nv.gov::a37bd6e6-a630-4dea-9943-ba8961eda8ea" providerId="AD" clId="Web-{3B02D0BD-A664-D201-C4BD-52788894024E}" dt="2023-01-25T23:04:03.562" v="276" actId="1076"/>
          <ac:spMkLst>
            <pc:docMk/>
            <pc:sldMk cId="508303739" sldId="298"/>
            <ac:spMk id="4" creationId="{8AEB50BF-1407-29AC-6A6B-E4043129F680}"/>
          </ac:spMkLst>
        </pc:spChg>
        <pc:spChg chg="mod ord">
          <ac:chgData name="Kylie Howard" userId="S::k.howard@ofa.nv.gov::a37bd6e6-a630-4dea-9943-ba8961eda8ea" providerId="AD" clId="Web-{3B02D0BD-A664-D201-C4BD-52788894024E}" dt="2023-01-25T23:04:03.578" v="277" actId="1076"/>
          <ac:spMkLst>
            <pc:docMk/>
            <pc:sldMk cId="508303739" sldId="298"/>
            <ac:spMk id="8" creationId="{32BAB3FE-7D92-7622-9C83-F90984E3AFC3}"/>
          </ac:spMkLst>
        </pc:spChg>
        <pc:picChg chg="add mod ord modCrop">
          <ac:chgData name="Kylie Howard" userId="S::k.howard@ofa.nv.gov::a37bd6e6-a630-4dea-9943-ba8961eda8ea" providerId="AD" clId="Web-{3B02D0BD-A664-D201-C4BD-52788894024E}" dt="2023-01-25T23:04:03.531" v="274" actId="1076"/>
          <ac:picMkLst>
            <pc:docMk/>
            <pc:sldMk cId="508303739" sldId="298"/>
            <ac:picMk id="3" creationId="{ED6EA1E9-1C91-1095-85EC-02B624229485}"/>
          </ac:picMkLst>
        </pc:picChg>
        <pc:picChg chg="del mod">
          <ac:chgData name="Kylie Howard" userId="S::k.howard@ofa.nv.gov::a37bd6e6-a630-4dea-9943-ba8961eda8ea" providerId="AD" clId="Web-{3B02D0BD-A664-D201-C4BD-52788894024E}" dt="2023-01-25T18:55:21.874" v="2"/>
          <ac:picMkLst>
            <pc:docMk/>
            <pc:sldMk cId="508303739" sldId="298"/>
            <ac:picMk id="6" creationId="{67172DB9-F5A6-5648-88A9-83B5058A76BC}"/>
          </ac:picMkLst>
        </pc:picChg>
        <pc:picChg chg="del">
          <ac:chgData name="Kylie Howard" userId="S::k.howard@ofa.nv.gov::a37bd6e6-a630-4dea-9943-ba8961eda8ea" providerId="AD" clId="Web-{3B02D0BD-A664-D201-C4BD-52788894024E}" dt="2023-01-25T18:55:21.045" v="1"/>
          <ac:picMkLst>
            <pc:docMk/>
            <pc:sldMk cId="508303739" sldId="298"/>
            <ac:picMk id="9" creationId="{0D543317-3899-83FC-236E-944FB20E5CC6}"/>
          </ac:picMkLst>
        </pc:picChg>
      </pc:sldChg>
      <pc:sldChg chg="addSp delSp modSp add mod ord replId modShow">
        <pc:chgData name="Kylie Howard" userId="S::k.howard@ofa.nv.gov::a37bd6e6-a630-4dea-9943-ba8961eda8ea" providerId="AD" clId="Web-{3B02D0BD-A664-D201-C4BD-52788894024E}" dt="2023-01-25T23:02:46.718" v="269"/>
        <pc:sldMkLst>
          <pc:docMk/>
          <pc:sldMk cId="2742851798" sldId="299"/>
        </pc:sldMkLst>
        <pc:spChg chg="del mod">
          <ac:chgData name="Kylie Howard" userId="S::k.howard@ofa.nv.gov::a37bd6e6-a630-4dea-9943-ba8961eda8ea" providerId="AD" clId="Web-{3B02D0BD-A664-D201-C4BD-52788894024E}" dt="2023-01-25T19:35:47.730" v="107"/>
          <ac:spMkLst>
            <pc:docMk/>
            <pc:sldMk cId="2742851798" sldId="299"/>
            <ac:spMk id="2" creationId="{226DD100-1E5C-8B42-0731-DE8DB7A2B9EE}"/>
          </ac:spMkLst>
        </pc:spChg>
        <pc:spChg chg="del mod">
          <ac:chgData name="Kylie Howard" userId="S::k.howard@ofa.nv.gov::a37bd6e6-a630-4dea-9943-ba8961eda8ea" providerId="AD" clId="Web-{3B02D0BD-A664-D201-C4BD-52788894024E}" dt="2023-01-25T19:35:39.683" v="103"/>
          <ac:spMkLst>
            <pc:docMk/>
            <pc:sldMk cId="2742851798" sldId="299"/>
            <ac:spMk id="3" creationId="{03FA0D67-8FA6-7BBF-9C9F-361284F2CB3B}"/>
          </ac:spMkLst>
        </pc:spChg>
        <pc:spChg chg="add del mod">
          <ac:chgData name="Kylie Howard" userId="S::k.howard@ofa.nv.gov::a37bd6e6-a630-4dea-9943-ba8961eda8ea" providerId="AD" clId="Web-{3B02D0BD-A664-D201-C4BD-52788894024E}" dt="2023-01-25T19:35:43.652" v="105"/>
          <ac:spMkLst>
            <pc:docMk/>
            <pc:sldMk cId="2742851798" sldId="299"/>
            <ac:spMk id="8" creationId="{01118973-6114-B6A3-6384-F69FE0BCD0EA}"/>
          </ac:spMkLst>
        </pc:spChg>
        <pc:spChg chg="del">
          <ac:chgData name="Kylie Howard" userId="S::k.howard@ofa.nv.gov::a37bd6e6-a630-4dea-9943-ba8961eda8ea" providerId="AD" clId="Web-{3B02D0BD-A664-D201-C4BD-52788894024E}" dt="2023-01-25T19:35:15.636" v="98"/>
          <ac:spMkLst>
            <pc:docMk/>
            <pc:sldMk cId="2742851798" sldId="299"/>
            <ac:spMk id="9" creationId="{8FC9BE17-9A7B-462D-AE50-3D8777387304}"/>
          </ac:spMkLst>
        </pc:spChg>
        <pc:spChg chg="del">
          <ac:chgData name="Kylie Howard" userId="S::k.howard@ofa.nv.gov::a37bd6e6-a630-4dea-9943-ba8961eda8ea" providerId="AD" clId="Web-{3B02D0BD-A664-D201-C4BD-52788894024E}" dt="2023-01-25T19:35:15.636" v="98"/>
          <ac:spMkLst>
            <pc:docMk/>
            <pc:sldMk cId="2742851798" sldId="299"/>
            <ac:spMk id="11" creationId="{3EBE8569-6AEC-4B8C-8D53-2DE337CDBA65}"/>
          </ac:spMkLst>
        </pc:spChg>
        <pc:spChg chg="add del mod">
          <ac:chgData name="Kylie Howard" userId="S::k.howard@ofa.nv.gov::a37bd6e6-a630-4dea-9943-ba8961eda8ea" providerId="AD" clId="Web-{3B02D0BD-A664-D201-C4BD-52788894024E}" dt="2023-01-25T19:35:50.215" v="108"/>
          <ac:spMkLst>
            <pc:docMk/>
            <pc:sldMk cId="2742851798" sldId="299"/>
            <ac:spMk id="12" creationId="{5DE13136-9EE6-F2D9-A6D2-167884E3A886}"/>
          </ac:spMkLst>
        </pc:spChg>
        <pc:spChg chg="del">
          <ac:chgData name="Kylie Howard" userId="S::k.howard@ofa.nv.gov::a37bd6e6-a630-4dea-9943-ba8961eda8ea" providerId="AD" clId="Web-{3B02D0BD-A664-D201-C4BD-52788894024E}" dt="2023-01-25T19:35:15.636" v="98"/>
          <ac:spMkLst>
            <pc:docMk/>
            <pc:sldMk cId="2742851798" sldId="299"/>
            <ac:spMk id="13" creationId="{55D4142C-5077-457F-A6AD-3FECFDB39685}"/>
          </ac:spMkLst>
        </pc:spChg>
        <pc:spChg chg="del">
          <ac:chgData name="Kylie Howard" userId="S::k.howard@ofa.nv.gov::a37bd6e6-a630-4dea-9943-ba8961eda8ea" providerId="AD" clId="Web-{3B02D0BD-A664-D201-C4BD-52788894024E}" dt="2023-01-25T19:35:15.636" v="98"/>
          <ac:spMkLst>
            <pc:docMk/>
            <pc:sldMk cId="2742851798" sldId="299"/>
            <ac:spMk id="15" creationId="{7A5F0580-5EE9-419F-96EE-B6529EF6E7D0}"/>
          </ac:spMkLst>
        </pc:spChg>
        <pc:spChg chg="add del">
          <ac:chgData name="Kylie Howard" userId="S::k.howard@ofa.nv.gov::a37bd6e6-a630-4dea-9943-ba8961eda8ea" providerId="AD" clId="Web-{3B02D0BD-A664-D201-C4BD-52788894024E}" dt="2023-01-25T19:36:02.715" v="119"/>
          <ac:spMkLst>
            <pc:docMk/>
            <pc:sldMk cId="2742851798" sldId="299"/>
            <ac:spMk id="18" creationId="{68F1F14E-77B0-79D9-0DC0-4F34F62A74BC}"/>
          </ac:spMkLst>
        </pc:spChg>
        <pc:spChg chg="add ord">
          <ac:chgData name="Kylie Howard" userId="S::k.howard@ofa.nv.gov::a37bd6e6-a630-4dea-9943-ba8961eda8ea" providerId="AD" clId="Web-{3B02D0BD-A664-D201-C4BD-52788894024E}" dt="2023-01-25T19:37:03.247" v="141"/>
          <ac:spMkLst>
            <pc:docMk/>
            <pc:sldMk cId="2742851798" sldId="299"/>
            <ac:spMk id="20" creationId="{8FC9BE17-9A7B-462D-AE50-3D8777387304}"/>
          </ac:spMkLst>
        </pc:spChg>
        <pc:spChg chg="add del">
          <ac:chgData name="Kylie Howard" userId="S::k.howard@ofa.nv.gov::a37bd6e6-a630-4dea-9943-ba8961eda8ea" providerId="AD" clId="Web-{3B02D0BD-A664-D201-C4BD-52788894024E}" dt="2023-01-25T19:36:02.715" v="118"/>
          <ac:spMkLst>
            <pc:docMk/>
            <pc:sldMk cId="2742851798" sldId="299"/>
            <ac:spMk id="21" creationId="{3150EF86-D6A2-F8E8-104C-77B5D97A9FCF}"/>
          </ac:spMkLst>
        </pc:spChg>
        <pc:spChg chg="add ord">
          <ac:chgData name="Kylie Howard" userId="S::k.howard@ofa.nv.gov::a37bd6e6-a630-4dea-9943-ba8961eda8ea" providerId="AD" clId="Web-{3B02D0BD-A664-D201-C4BD-52788894024E}" dt="2023-01-25T19:37:07.794" v="143"/>
          <ac:spMkLst>
            <pc:docMk/>
            <pc:sldMk cId="2742851798" sldId="299"/>
            <ac:spMk id="22" creationId="{3EBE8569-6AEC-4B8C-8D53-2DE337CDBA65}"/>
          </ac:spMkLst>
        </pc:spChg>
        <pc:spChg chg="add ord">
          <ac:chgData name="Kylie Howard" userId="S::k.howard@ofa.nv.gov::a37bd6e6-a630-4dea-9943-ba8961eda8ea" providerId="AD" clId="Web-{3B02D0BD-A664-D201-C4BD-52788894024E}" dt="2023-01-25T19:37:09.528" v="144"/>
          <ac:spMkLst>
            <pc:docMk/>
            <pc:sldMk cId="2742851798" sldId="299"/>
            <ac:spMk id="24" creationId="{55D4142C-5077-457F-A6AD-3FECFDB39685}"/>
          </ac:spMkLst>
        </pc:spChg>
        <pc:spChg chg="add del">
          <ac:chgData name="Kylie Howard" userId="S::k.howard@ofa.nv.gov::a37bd6e6-a630-4dea-9943-ba8961eda8ea" providerId="AD" clId="Web-{3B02D0BD-A664-D201-C4BD-52788894024E}" dt="2023-01-25T19:36:02.699" v="117"/>
          <ac:spMkLst>
            <pc:docMk/>
            <pc:sldMk cId="2742851798" sldId="299"/>
            <ac:spMk id="25" creationId="{C5440BB9-4310-F045-E415-D4F2773BF7F7}"/>
          </ac:spMkLst>
        </pc:spChg>
        <pc:spChg chg="add ord">
          <ac:chgData name="Kylie Howard" userId="S::k.howard@ofa.nv.gov::a37bd6e6-a630-4dea-9943-ba8961eda8ea" providerId="AD" clId="Web-{3B02D0BD-A664-D201-C4BD-52788894024E}" dt="2023-01-25T19:37:11.216" v="145"/>
          <ac:spMkLst>
            <pc:docMk/>
            <pc:sldMk cId="2742851798" sldId="299"/>
            <ac:spMk id="26" creationId="{7A5F0580-5EE9-419F-96EE-B6529EF6E7D0}"/>
          </ac:spMkLst>
        </pc:spChg>
        <pc:spChg chg="add del">
          <ac:chgData name="Kylie Howard" userId="S::k.howard@ofa.nv.gov::a37bd6e6-a630-4dea-9943-ba8961eda8ea" providerId="AD" clId="Web-{3B02D0BD-A664-D201-C4BD-52788894024E}" dt="2023-01-25T19:36:17.090" v="129"/>
          <ac:spMkLst>
            <pc:docMk/>
            <pc:sldMk cId="2742851798" sldId="299"/>
            <ac:spMk id="32" creationId="{9941E7CC-9DF6-7596-7EF5-B24BA0C7579D}"/>
          </ac:spMkLst>
        </pc:spChg>
        <pc:spChg chg="add del">
          <ac:chgData name="Kylie Howard" userId="S::k.howard@ofa.nv.gov::a37bd6e6-a630-4dea-9943-ba8961eda8ea" providerId="AD" clId="Web-{3B02D0BD-A664-D201-C4BD-52788894024E}" dt="2023-01-25T19:36:17.090" v="128"/>
          <ac:spMkLst>
            <pc:docMk/>
            <pc:sldMk cId="2742851798" sldId="299"/>
            <ac:spMk id="34" creationId="{02A1D462-AF1D-7E90-6A36-C5906E8568B3}"/>
          </ac:spMkLst>
        </pc:spChg>
        <pc:spChg chg="add del">
          <ac:chgData name="Kylie Howard" userId="S::k.howard@ofa.nv.gov::a37bd6e6-a630-4dea-9943-ba8961eda8ea" providerId="AD" clId="Web-{3B02D0BD-A664-D201-C4BD-52788894024E}" dt="2023-01-25T19:36:17.090" v="127"/>
          <ac:spMkLst>
            <pc:docMk/>
            <pc:sldMk cId="2742851798" sldId="299"/>
            <ac:spMk id="36" creationId="{E5179387-C68D-B99D-DB1A-3E143013B872}"/>
          </ac:spMkLst>
        </pc:spChg>
        <pc:spChg chg="add mod">
          <ac:chgData name="Kylie Howard" userId="S::k.howard@ofa.nv.gov::a37bd6e6-a630-4dea-9943-ba8961eda8ea" providerId="AD" clId="Web-{3B02D0BD-A664-D201-C4BD-52788894024E}" dt="2023-01-25T19:37:40.356" v="154" actId="1076"/>
          <ac:spMkLst>
            <pc:docMk/>
            <pc:sldMk cId="2742851798" sldId="299"/>
            <ac:spMk id="40" creationId="{96B0CD16-4162-3D30-CE63-BA6D04724A53}"/>
          </ac:spMkLst>
        </pc:spChg>
        <pc:spChg chg="add mod">
          <ac:chgData name="Kylie Howard" userId="S::k.howard@ofa.nv.gov::a37bd6e6-a630-4dea-9943-ba8961eda8ea" providerId="AD" clId="Web-{3B02D0BD-A664-D201-C4BD-52788894024E}" dt="2023-01-25T19:37:44.653" v="155" actId="1076"/>
          <ac:spMkLst>
            <pc:docMk/>
            <pc:sldMk cId="2742851798" sldId="299"/>
            <ac:spMk id="42" creationId="{394F202F-BA5A-1E9C-2BE9-93876211E83A}"/>
          </ac:spMkLst>
        </pc:spChg>
        <pc:spChg chg="add mod ord">
          <ac:chgData name="Kylie Howard" userId="S::k.howard@ofa.nv.gov::a37bd6e6-a630-4dea-9943-ba8961eda8ea" providerId="AD" clId="Web-{3B02D0BD-A664-D201-C4BD-52788894024E}" dt="2023-01-25T19:37:31.075" v="151" actId="14100"/>
          <ac:spMkLst>
            <pc:docMk/>
            <pc:sldMk cId="2742851798" sldId="299"/>
            <ac:spMk id="43" creationId="{D9E912C2-C9CB-8CA3-AF48-B2C94A08A5F8}"/>
          </ac:spMkLst>
        </pc:spChg>
        <pc:picChg chg="del">
          <ac:chgData name="Kylie Howard" userId="S::k.howard@ofa.nv.gov::a37bd6e6-a630-4dea-9943-ba8961eda8ea" providerId="AD" clId="Web-{3B02D0BD-A664-D201-C4BD-52788894024E}" dt="2023-01-25T19:35:08.964" v="97"/>
          <ac:picMkLst>
            <pc:docMk/>
            <pc:sldMk cId="2742851798" sldId="299"/>
            <ac:picMk id="4" creationId="{8AF4ECE1-B729-65AE-19BA-9610973496BD}"/>
          </ac:picMkLst>
        </pc:picChg>
        <pc:picChg chg="add mod ord modCrop">
          <ac:chgData name="Kylie Howard" userId="S::k.howard@ofa.nv.gov::a37bd6e6-a630-4dea-9943-ba8961eda8ea" providerId="AD" clId="Web-{3B02D0BD-A664-D201-C4BD-52788894024E}" dt="2023-01-25T19:44:36.846" v="164" actId="1076"/>
          <ac:picMkLst>
            <pc:docMk/>
            <pc:sldMk cId="2742851798" sldId="299"/>
            <ac:picMk id="6" creationId="{A8F654C6-E434-3E82-7465-A1AD3DEEB3C8}"/>
          </ac:picMkLst>
        </pc:picChg>
        <pc:picChg chg="add del mod">
          <ac:chgData name="Kylie Howard" userId="S::k.howard@ofa.nv.gov::a37bd6e6-a630-4dea-9943-ba8961eda8ea" providerId="AD" clId="Web-{3B02D0BD-A664-D201-C4BD-52788894024E}" dt="2023-01-25T19:36:02.715" v="120"/>
          <ac:picMkLst>
            <pc:docMk/>
            <pc:sldMk cId="2742851798" sldId="299"/>
            <ac:picMk id="16" creationId="{0CBFF277-21D3-0ECF-9B24-A3C6F18D7016}"/>
          </ac:picMkLst>
        </pc:picChg>
        <pc:picChg chg="add del">
          <ac:chgData name="Kylie Howard" userId="S::k.howard@ofa.nv.gov::a37bd6e6-a630-4dea-9943-ba8961eda8ea" providerId="AD" clId="Web-{3B02D0BD-A664-D201-C4BD-52788894024E}" dt="2023-01-25T19:36:02.699" v="116"/>
          <ac:picMkLst>
            <pc:docMk/>
            <pc:sldMk cId="2742851798" sldId="299"/>
            <ac:picMk id="28" creationId="{27354445-41A1-BF48-FB63-16532F409080}"/>
          </ac:picMkLst>
        </pc:picChg>
        <pc:picChg chg="add del">
          <ac:chgData name="Kylie Howard" userId="S::k.howard@ofa.nv.gov::a37bd6e6-a630-4dea-9943-ba8961eda8ea" providerId="AD" clId="Web-{3B02D0BD-A664-D201-C4BD-52788894024E}" dt="2023-01-25T19:36:17.090" v="130"/>
          <ac:picMkLst>
            <pc:docMk/>
            <pc:sldMk cId="2742851798" sldId="299"/>
            <ac:picMk id="30" creationId="{EB607A9C-0546-ADC6-A9AD-67CBD609FBDA}"/>
          </ac:picMkLst>
        </pc:picChg>
        <pc:picChg chg="add del">
          <ac:chgData name="Kylie Howard" userId="S::k.howard@ofa.nv.gov::a37bd6e6-a630-4dea-9943-ba8961eda8ea" providerId="AD" clId="Web-{3B02D0BD-A664-D201-C4BD-52788894024E}" dt="2023-01-25T19:36:17.090" v="126"/>
          <ac:picMkLst>
            <pc:docMk/>
            <pc:sldMk cId="2742851798" sldId="299"/>
            <ac:picMk id="38" creationId="{9E516816-5AD0-EFE5-CAC5-C5D4E922FDFE}"/>
          </ac:picMkLst>
        </pc:picChg>
      </pc:sldChg>
      <pc:sldMasterChg chg="add del addSldLayout delSldLayout">
        <pc:chgData name="Kylie Howard" userId="S::k.howard@ofa.nv.gov::a37bd6e6-a630-4dea-9943-ba8961eda8ea" providerId="AD" clId="Web-{3B02D0BD-A664-D201-C4BD-52788894024E}" dt="2023-01-25T19:33:46.338" v="85"/>
        <pc:sldMasterMkLst>
          <pc:docMk/>
          <pc:sldMasterMk cId="2460954070" sldId="2147483660"/>
        </pc:sldMasterMkLst>
        <pc:sldLayoutChg chg="add del">
          <pc:chgData name="Kylie Howard" userId="S::k.howard@ofa.nv.gov::a37bd6e6-a630-4dea-9943-ba8961eda8ea" providerId="AD" clId="Web-{3B02D0BD-A664-D201-C4BD-52788894024E}" dt="2023-01-25T19:33:46.338" v="85"/>
          <pc:sldLayoutMkLst>
            <pc:docMk/>
            <pc:sldMasterMk cId="2460954070" sldId="2147483660"/>
            <pc:sldLayoutMk cId="2385387890" sldId="2147483661"/>
          </pc:sldLayoutMkLst>
        </pc:sldLayoutChg>
        <pc:sldLayoutChg chg="add del">
          <pc:chgData name="Kylie Howard" userId="S::k.howard@ofa.nv.gov::a37bd6e6-a630-4dea-9943-ba8961eda8ea" providerId="AD" clId="Web-{3B02D0BD-A664-D201-C4BD-52788894024E}" dt="2023-01-25T19:33:46.338" v="85"/>
          <pc:sldLayoutMkLst>
            <pc:docMk/>
            <pc:sldMasterMk cId="2460954070" sldId="2147483660"/>
            <pc:sldLayoutMk cId="949138452" sldId="2147483662"/>
          </pc:sldLayoutMkLst>
        </pc:sldLayoutChg>
        <pc:sldLayoutChg chg="add del">
          <pc:chgData name="Kylie Howard" userId="S::k.howard@ofa.nv.gov::a37bd6e6-a630-4dea-9943-ba8961eda8ea" providerId="AD" clId="Web-{3B02D0BD-A664-D201-C4BD-52788894024E}" dt="2023-01-25T19:33:46.338" v="85"/>
          <pc:sldLayoutMkLst>
            <pc:docMk/>
            <pc:sldMasterMk cId="2460954070" sldId="2147483660"/>
            <pc:sldLayoutMk cId="2591524520" sldId="2147483663"/>
          </pc:sldLayoutMkLst>
        </pc:sldLayoutChg>
        <pc:sldLayoutChg chg="add del">
          <pc:chgData name="Kylie Howard" userId="S::k.howard@ofa.nv.gov::a37bd6e6-a630-4dea-9943-ba8961eda8ea" providerId="AD" clId="Web-{3B02D0BD-A664-D201-C4BD-52788894024E}" dt="2023-01-25T19:33:46.338" v="85"/>
          <pc:sldLayoutMkLst>
            <pc:docMk/>
            <pc:sldMasterMk cId="2460954070" sldId="2147483660"/>
            <pc:sldLayoutMk cId="1203092039" sldId="2147483664"/>
          </pc:sldLayoutMkLst>
        </pc:sldLayoutChg>
        <pc:sldLayoutChg chg="add del">
          <pc:chgData name="Kylie Howard" userId="S::k.howard@ofa.nv.gov::a37bd6e6-a630-4dea-9943-ba8961eda8ea" providerId="AD" clId="Web-{3B02D0BD-A664-D201-C4BD-52788894024E}" dt="2023-01-25T19:33:46.338" v="85"/>
          <pc:sldLayoutMkLst>
            <pc:docMk/>
            <pc:sldMasterMk cId="2460954070" sldId="2147483660"/>
            <pc:sldLayoutMk cId="3733172339" sldId="2147483665"/>
          </pc:sldLayoutMkLst>
        </pc:sldLayoutChg>
        <pc:sldLayoutChg chg="add del">
          <pc:chgData name="Kylie Howard" userId="S::k.howard@ofa.nv.gov::a37bd6e6-a630-4dea-9943-ba8961eda8ea" providerId="AD" clId="Web-{3B02D0BD-A664-D201-C4BD-52788894024E}" dt="2023-01-25T19:33:46.338" v="85"/>
          <pc:sldLayoutMkLst>
            <pc:docMk/>
            <pc:sldMasterMk cId="2460954070" sldId="2147483660"/>
            <pc:sldLayoutMk cId="3210312558" sldId="2147483666"/>
          </pc:sldLayoutMkLst>
        </pc:sldLayoutChg>
        <pc:sldLayoutChg chg="add del">
          <pc:chgData name="Kylie Howard" userId="S::k.howard@ofa.nv.gov::a37bd6e6-a630-4dea-9943-ba8961eda8ea" providerId="AD" clId="Web-{3B02D0BD-A664-D201-C4BD-52788894024E}" dt="2023-01-25T19:33:46.338" v="85"/>
          <pc:sldLayoutMkLst>
            <pc:docMk/>
            <pc:sldMasterMk cId="2460954070" sldId="2147483660"/>
            <pc:sldLayoutMk cId="3146388984" sldId="2147483667"/>
          </pc:sldLayoutMkLst>
        </pc:sldLayoutChg>
        <pc:sldLayoutChg chg="add del">
          <pc:chgData name="Kylie Howard" userId="S::k.howard@ofa.nv.gov::a37bd6e6-a630-4dea-9943-ba8961eda8ea" providerId="AD" clId="Web-{3B02D0BD-A664-D201-C4BD-52788894024E}" dt="2023-01-25T19:33:46.338" v="85"/>
          <pc:sldLayoutMkLst>
            <pc:docMk/>
            <pc:sldMasterMk cId="2460954070" sldId="2147483660"/>
            <pc:sldLayoutMk cId="3171841454" sldId="2147483668"/>
          </pc:sldLayoutMkLst>
        </pc:sldLayoutChg>
        <pc:sldLayoutChg chg="add del">
          <pc:chgData name="Kylie Howard" userId="S::k.howard@ofa.nv.gov::a37bd6e6-a630-4dea-9943-ba8961eda8ea" providerId="AD" clId="Web-{3B02D0BD-A664-D201-C4BD-52788894024E}" dt="2023-01-25T19:33:46.338" v="85"/>
          <pc:sldLayoutMkLst>
            <pc:docMk/>
            <pc:sldMasterMk cId="2460954070" sldId="2147483660"/>
            <pc:sldLayoutMk cId="1718958274" sldId="2147483669"/>
          </pc:sldLayoutMkLst>
        </pc:sldLayoutChg>
        <pc:sldLayoutChg chg="add del">
          <pc:chgData name="Kylie Howard" userId="S::k.howard@ofa.nv.gov::a37bd6e6-a630-4dea-9943-ba8961eda8ea" providerId="AD" clId="Web-{3B02D0BD-A664-D201-C4BD-52788894024E}" dt="2023-01-25T19:33:46.338" v="85"/>
          <pc:sldLayoutMkLst>
            <pc:docMk/>
            <pc:sldMasterMk cId="2460954070" sldId="2147483660"/>
            <pc:sldLayoutMk cId="2202905451" sldId="2147483670"/>
          </pc:sldLayoutMkLst>
        </pc:sldLayoutChg>
        <pc:sldLayoutChg chg="add del">
          <pc:chgData name="Kylie Howard" userId="S::k.howard@ofa.nv.gov::a37bd6e6-a630-4dea-9943-ba8961eda8ea" providerId="AD" clId="Web-{3B02D0BD-A664-D201-C4BD-52788894024E}" dt="2023-01-25T19:33:46.338" v="85"/>
          <pc:sldLayoutMkLst>
            <pc:docMk/>
            <pc:sldMasterMk cId="2460954070" sldId="2147483660"/>
            <pc:sldLayoutMk cId="3479445657" sldId="2147483671"/>
          </pc:sldLayoutMkLst>
        </pc:sldLayoutChg>
      </pc:sldMasterChg>
      <pc:sldMasterChg chg="add del addSldLayout delSldLayout modSldLayout">
        <pc:chgData name="Kylie Howard" userId="S::k.howard@ofa.nv.gov::a37bd6e6-a630-4dea-9943-ba8961eda8ea" providerId="AD" clId="Web-{3B02D0BD-A664-D201-C4BD-52788894024E}" dt="2023-01-25T19:33:46.338" v="85"/>
        <pc:sldMasterMkLst>
          <pc:docMk/>
          <pc:sldMasterMk cId="3542392377" sldId="2147483672"/>
        </pc:sldMasterMkLst>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1981484913" sldId="2147483673"/>
          </pc:sldLayoutMkLst>
        </pc:sldLayoutChg>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2540839006" sldId="2147483674"/>
          </pc:sldLayoutMkLst>
        </pc:sldLayoutChg>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1648580440" sldId="2147483675"/>
          </pc:sldLayoutMkLst>
        </pc:sldLayoutChg>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1707667920" sldId="2147483676"/>
          </pc:sldLayoutMkLst>
        </pc:sldLayoutChg>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1043439437" sldId="2147483677"/>
          </pc:sldLayoutMkLst>
        </pc:sldLayoutChg>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1099256373" sldId="2147483678"/>
          </pc:sldLayoutMkLst>
        </pc:sldLayoutChg>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3687063748" sldId="2147483679"/>
          </pc:sldLayoutMkLst>
        </pc:sldLayoutChg>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3437122358" sldId="2147483680"/>
          </pc:sldLayoutMkLst>
        </pc:sldLayoutChg>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1864515798" sldId="2147483681"/>
          </pc:sldLayoutMkLst>
        </pc:sldLayoutChg>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1985646689" sldId="2147483682"/>
          </pc:sldLayoutMkLst>
        </pc:sldLayoutChg>
        <pc:sldLayoutChg chg="add del mod replId">
          <pc:chgData name="Kylie Howard" userId="S::k.howard@ofa.nv.gov::a37bd6e6-a630-4dea-9943-ba8961eda8ea" providerId="AD" clId="Web-{3B02D0BD-A664-D201-C4BD-52788894024E}" dt="2023-01-25T19:33:46.338" v="85"/>
          <pc:sldLayoutMkLst>
            <pc:docMk/>
            <pc:sldMasterMk cId="3542392377" sldId="2147483672"/>
            <pc:sldLayoutMk cId="3381867957" sldId="2147483683"/>
          </pc:sldLayoutMkLst>
        </pc:sldLayoutChg>
      </pc:sldMasterChg>
      <pc:sldMasterChg chg="add del addSldLayout delSldLayout modSldLayout">
        <pc:chgData name="Kylie Howard" userId="S::k.howard@ofa.nv.gov::a37bd6e6-a630-4dea-9943-ba8961eda8ea" providerId="AD" clId="Web-{3B02D0BD-A664-D201-C4BD-52788894024E}" dt="2023-01-25T19:33:38.697" v="84"/>
        <pc:sldMasterMkLst>
          <pc:docMk/>
          <pc:sldMasterMk cId="3024657314" sldId="2147483684"/>
        </pc:sldMasterMkLst>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2884085753" sldId="2147483685"/>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1787581247" sldId="2147483686"/>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1604677474" sldId="2147483687"/>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52760318" sldId="2147483688"/>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2715215162" sldId="2147483689"/>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3412955355" sldId="2147483690"/>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4238139306" sldId="2147483691"/>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2842280248" sldId="2147483692"/>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1799385375" sldId="2147483693"/>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1597923285" sldId="2147483694"/>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365639314" sldId="2147483695"/>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912575101" sldId="2147483696"/>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3219139523" sldId="2147483697"/>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2195935777" sldId="2147483698"/>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2881838270" sldId="2147483699"/>
          </pc:sldLayoutMkLst>
        </pc:sldLayoutChg>
        <pc:sldLayoutChg chg="add del mod replId">
          <pc:chgData name="Kylie Howard" userId="S::k.howard@ofa.nv.gov::a37bd6e6-a630-4dea-9943-ba8961eda8ea" providerId="AD" clId="Web-{3B02D0BD-A664-D201-C4BD-52788894024E}" dt="2023-01-25T19:33:38.697" v="84"/>
          <pc:sldLayoutMkLst>
            <pc:docMk/>
            <pc:sldMasterMk cId="3024657314" sldId="2147483684"/>
            <pc:sldLayoutMk cId="212863298" sldId="2147483700"/>
          </pc:sldLayoutMkLst>
        </pc:sldLayoutChg>
      </pc:sldMasterChg>
    </pc:docChg>
  </pc:docChgLst>
  <pc:docChgLst>
    <pc:chgData name="Mayita Sanchez" userId="8760f514-6e97-4cbb-8f2e-b2a8ce482e6d" providerId="ADAL" clId="{AE79904B-099A-49FA-858D-860673D4EB52}"/>
    <pc:docChg chg="undo custSel addSld delSld modSld sldOrd">
      <pc:chgData name="Mayita Sanchez" userId="8760f514-6e97-4cbb-8f2e-b2a8ce482e6d" providerId="ADAL" clId="{AE79904B-099A-49FA-858D-860673D4EB52}" dt="2023-02-17T20:43:02.594" v="4030" actId="20577"/>
      <pc:docMkLst>
        <pc:docMk/>
      </pc:docMkLst>
      <pc:sldChg chg="addSp delSp modSp mod ord setBg delDesignElem modNotesTx">
        <pc:chgData name="Mayita Sanchez" userId="8760f514-6e97-4cbb-8f2e-b2a8ce482e6d" providerId="ADAL" clId="{AE79904B-099A-49FA-858D-860673D4EB52}" dt="2023-02-16T03:28:43.316" v="3717" actId="6549"/>
        <pc:sldMkLst>
          <pc:docMk/>
          <pc:sldMk cId="3984292403" sldId="259"/>
        </pc:sldMkLst>
        <pc:spChg chg="add mod">
          <ac:chgData name="Mayita Sanchez" userId="8760f514-6e97-4cbb-8f2e-b2a8ce482e6d" providerId="ADAL" clId="{AE79904B-099A-49FA-858D-860673D4EB52}" dt="2023-02-15T21:27:37.372" v="1253" actId="1076"/>
          <ac:spMkLst>
            <pc:docMk/>
            <pc:sldMk cId="3984292403" sldId="259"/>
            <ac:spMk id="3" creationId="{280180C0-5BBC-F6AB-6EAE-26AF4D3FFC05}"/>
          </ac:spMkLst>
        </pc:spChg>
        <pc:spChg chg="mod">
          <ac:chgData name="Mayita Sanchez" userId="8760f514-6e97-4cbb-8f2e-b2a8ce482e6d" providerId="ADAL" clId="{AE79904B-099A-49FA-858D-860673D4EB52}" dt="2023-02-15T21:27:12.341" v="1251" actId="108"/>
          <ac:spMkLst>
            <pc:docMk/>
            <pc:sldMk cId="3984292403" sldId="259"/>
            <ac:spMk id="7" creationId="{5CFC1930-2D86-083E-9196-B10C4BF8D16A}"/>
          </ac:spMkLst>
        </pc:spChg>
        <pc:spChg chg="del mod">
          <ac:chgData name="Mayita Sanchez" userId="8760f514-6e97-4cbb-8f2e-b2a8ce482e6d" providerId="ADAL" clId="{AE79904B-099A-49FA-858D-860673D4EB52}" dt="2023-02-15T21:23:21.498" v="1078" actId="478"/>
          <ac:spMkLst>
            <pc:docMk/>
            <pc:sldMk cId="3984292403" sldId="259"/>
            <ac:spMk id="8" creationId="{450B798B-A349-1790-8F69-35BE367E7A8A}"/>
          </ac:spMkLst>
        </pc:spChg>
        <pc:spChg chg="add del">
          <ac:chgData name="Mayita Sanchez" userId="8760f514-6e97-4cbb-8f2e-b2a8ce482e6d" providerId="ADAL" clId="{AE79904B-099A-49FA-858D-860673D4EB52}" dt="2023-02-15T21:26:10.769" v="1242" actId="26606"/>
          <ac:spMkLst>
            <pc:docMk/>
            <pc:sldMk cId="3984292403" sldId="259"/>
            <ac:spMk id="14" creationId="{2B566528-1B12-4246-9431-5C2D7D081168}"/>
          </ac:spMkLst>
        </pc:spChg>
        <pc:spChg chg="add del">
          <ac:chgData name="Mayita Sanchez" userId="8760f514-6e97-4cbb-8f2e-b2a8ce482e6d" providerId="ADAL" clId="{AE79904B-099A-49FA-858D-860673D4EB52}" dt="2023-02-15T21:26:15.393" v="1244" actId="26606"/>
          <ac:spMkLst>
            <pc:docMk/>
            <pc:sldMk cId="3984292403" sldId="259"/>
            <ac:spMk id="24" creationId="{115719BB-48A7-4AF4-BB91-DC82E0DF727D}"/>
          </ac:spMkLst>
        </pc:spChg>
        <pc:spChg chg="add del">
          <ac:chgData name="Mayita Sanchez" userId="8760f514-6e97-4cbb-8f2e-b2a8ce482e6d" providerId="ADAL" clId="{AE79904B-099A-49FA-858D-860673D4EB52}" dt="2023-02-15T21:26:15.393" v="1244" actId="26606"/>
          <ac:spMkLst>
            <pc:docMk/>
            <pc:sldMk cId="3984292403" sldId="259"/>
            <ac:spMk id="25" creationId="{10973A55-5440-4A99-B526-B5812E46271E}"/>
          </ac:spMkLst>
        </pc:spChg>
        <pc:spChg chg="add del">
          <ac:chgData name="Mayita Sanchez" userId="8760f514-6e97-4cbb-8f2e-b2a8ce482e6d" providerId="ADAL" clId="{AE79904B-099A-49FA-858D-860673D4EB52}" dt="2023-02-15T21:26:15.393" v="1244" actId="26606"/>
          <ac:spMkLst>
            <pc:docMk/>
            <pc:sldMk cId="3984292403" sldId="259"/>
            <ac:spMk id="26" creationId="{A9682493-588A-4D52-98F6-FBBD80C07ECB}"/>
          </ac:spMkLst>
        </pc:spChg>
        <pc:spChg chg="add del">
          <ac:chgData name="Mayita Sanchez" userId="8760f514-6e97-4cbb-8f2e-b2a8ce482e6d" providerId="ADAL" clId="{AE79904B-099A-49FA-858D-860673D4EB52}" dt="2023-02-15T21:26:15.393" v="1244" actId="26606"/>
          <ac:spMkLst>
            <pc:docMk/>
            <pc:sldMk cId="3984292403" sldId="259"/>
            <ac:spMk id="27" creationId="{FBEC5A7A-ADE4-48D9-B89C-2BA1C9110632}"/>
          </ac:spMkLst>
        </pc:spChg>
        <pc:spChg chg="add del">
          <ac:chgData name="Mayita Sanchez" userId="8760f514-6e97-4cbb-8f2e-b2a8ce482e6d" providerId="ADAL" clId="{AE79904B-099A-49FA-858D-860673D4EB52}" dt="2023-02-15T21:26:15.393" v="1244" actId="26606"/>
          <ac:spMkLst>
            <pc:docMk/>
            <pc:sldMk cId="3984292403" sldId="259"/>
            <ac:spMk id="28" creationId="{82095FCE-EF05-4443-B97A-85DEE3A5CA17}"/>
          </ac:spMkLst>
        </pc:spChg>
        <pc:spChg chg="add del">
          <ac:chgData name="Mayita Sanchez" userId="8760f514-6e97-4cbb-8f2e-b2a8ce482e6d" providerId="ADAL" clId="{AE79904B-099A-49FA-858D-860673D4EB52}" dt="2023-02-15T21:26:50.656" v="1250"/>
          <ac:spMkLst>
            <pc:docMk/>
            <pc:sldMk cId="3984292403" sldId="259"/>
            <ac:spMk id="30" creationId="{2B566528-1B12-4246-9431-5C2D7D081168}"/>
          </ac:spMkLst>
        </pc:spChg>
        <pc:grpChg chg="add del">
          <ac:chgData name="Mayita Sanchez" userId="8760f514-6e97-4cbb-8f2e-b2a8ce482e6d" providerId="ADAL" clId="{AE79904B-099A-49FA-858D-860673D4EB52}" dt="2023-02-15T21:26:10.769" v="1242" actId="26606"/>
          <ac:grpSpMkLst>
            <pc:docMk/>
            <pc:sldMk cId="3984292403" sldId="259"/>
            <ac:grpSpMk id="16" creationId="{5995D10D-E9C9-47DB-AE7E-801FEF38F5C9}"/>
          </ac:grpSpMkLst>
        </pc:grpChg>
        <pc:grpChg chg="add del">
          <ac:chgData name="Mayita Sanchez" userId="8760f514-6e97-4cbb-8f2e-b2a8ce482e6d" providerId="ADAL" clId="{AE79904B-099A-49FA-858D-860673D4EB52}" dt="2023-02-15T21:26:10.769" v="1242" actId="26606"/>
          <ac:grpSpMkLst>
            <pc:docMk/>
            <pc:sldMk cId="3984292403" sldId="259"/>
            <ac:grpSpMk id="20" creationId="{828A5161-06F1-46CF-8AD7-844680A59E13}"/>
          </ac:grpSpMkLst>
        </pc:grpChg>
        <pc:grpChg chg="add del">
          <ac:chgData name="Mayita Sanchez" userId="8760f514-6e97-4cbb-8f2e-b2a8ce482e6d" providerId="ADAL" clId="{AE79904B-099A-49FA-858D-860673D4EB52}" dt="2023-02-15T21:26:50.656" v="1250"/>
          <ac:grpSpMkLst>
            <pc:docMk/>
            <pc:sldMk cId="3984292403" sldId="259"/>
            <ac:grpSpMk id="31" creationId="{5995D10D-E9C9-47DB-AE7E-801FEF38F5C9}"/>
          </ac:grpSpMkLst>
        </pc:grpChg>
        <pc:grpChg chg="add del">
          <ac:chgData name="Mayita Sanchez" userId="8760f514-6e97-4cbb-8f2e-b2a8ce482e6d" providerId="ADAL" clId="{AE79904B-099A-49FA-858D-860673D4EB52}" dt="2023-02-15T21:26:50.656" v="1250"/>
          <ac:grpSpMkLst>
            <pc:docMk/>
            <pc:sldMk cId="3984292403" sldId="259"/>
            <ac:grpSpMk id="32" creationId="{828A5161-06F1-46CF-8AD7-844680A59E13}"/>
          </ac:grpSpMkLst>
        </pc:grpChg>
        <pc:picChg chg="del">
          <ac:chgData name="Mayita Sanchez" userId="8760f514-6e97-4cbb-8f2e-b2a8ce482e6d" providerId="ADAL" clId="{AE79904B-099A-49FA-858D-860673D4EB52}" dt="2023-02-15T21:24:39.126" v="1227" actId="478"/>
          <ac:picMkLst>
            <pc:docMk/>
            <pc:sldMk cId="3984292403" sldId="259"/>
            <ac:picMk id="2" creationId="{B57CCB2D-2904-65E0-CDE8-99005C210BA8}"/>
          </ac:picMkLst>
        </pc:picChg>
        <pc:picChg chg="add mod ord">
          <ac:chgData name="Mayita Sanchez" userId="8760f514-6e97-4cbb-8f2e-b2a8ce482e6d" providerId="ADAL" clId="{AE79904B-099A-49FA-858D-860673D4EB52}" dt="2023-02-16T01:40:51.680" v="2229" actId="1037"/>
          <ac:picMkLst>
            <pc:docMk/>
            <pc:sldMk cId="3984292403" sldId="259"/>
            <ac:picMk id="5" creationId="{2B5517A1-B829-236C-D9BC-4A5093090B54}"/>
          </ac:picMkLst>
        </pc:picChg>
        <pc:picChg chg="add mod">
          <ac:chgData name="Mayita Sanchez" userId="8760f514-6e97-4cbb-8f2e-b2a8ce482e6d" providerId="ADAL" clId="{AE79904B-099A-49FA-858D-860673D4EB52}" dt="2023-02-16T01:40:51.680" v="2229" actId="1037"/>
          <ac:picMkLst>
            <pc:docMk/>
            <pc:sldMk cId="3984292403" sldId="259"/>
            <ac:picMk id="9" creationId="{1F20DF01-E6B1-D5B1-89AB-843E6F137C05}"/>
          </ac:picMkLst>
        </pc:picChg>
      </pc:sldChg>
      <pc:sldChg chg="modSp del mod">
        <pc:chgData name="Mayita Sanchez" userId="8760f514-6e97-4cbb-8f2e-b2a8ce482e6d" providerId="ADAL" clId="{AE79904B-099A-49FA-858D-860673D4EB52}" dt="2023-02-16T01:39:56.065" v="2181" actId="47"/>
        <pc:sldMkLst>
          <pc:docMk/>
          <pc:sldMk cId="1589161985" sldId="261"/>
        </pc:sldMkLst>
        <pc:spChg chg="mod">
          <ac:chgData name="Mayita Sanchez" userId="8760f514-6e97-4cbb-8f2e-b2a8ce482e6d" providerId="ADAL" clId="{AE79904B-099A-49FA-858D-860673D4EB52}" dt="2023-02-15T22:02:51.469" v="1958" actId="1076"/>
          <ac:spMkLst>
            <pc:docMk/>
            <pc:sldMk cId="1589161985" sldId="261"/>
            <ac:spMk id="7" creationId="{1D3B426E-415E-4A64-6F9A-A2B2E9C7675C}"/>
          </ac:spMkLst>
        </pc:spChg>
        <pc:spChg chg="mod">
          <ac:chgData name="Mayita Sanchez" userId="8760f514-6e97-4cbb-8f2e-b2a8ce482e6d" providerId="ADAL" clId="{AE79904B-099A-49FA-858D-860673D4EB52}" dt="2023-02-15T22:02:47.244" v="1957" actId="1076"/>
          <ac:spMkLst>
            <pc:docMk/>
            <pc:sldMk cId="1589161985" sldId="261"/>
            <ac:spMk id="9" creationId="{9352A5DF-DB9F-F556-7386-89B1EC26FDB6}"/>
          </ac:spMkLst>
        </pc:spChg>
        <pc:picChg chg="mod">
          <ac:chgData name="Mayita Sanchez" userId="8760f514-6e97-4cbb-8f2e-b2a8ce482e6d" providerId="ADAL" clId="{AE79904B-099A-49FA-858D-860673D4EB52}" dt="2023-02-15T22:02:37.261" v="1954" actId="1076"/>
          <ac:picMkLst>
            <pc:docMk/>
            <pc:sldMk cId="1589161985" sldId="261"/>
            <ac:picMk id="4" creationId="{8E1734D0-B84A-C7DC-DA3C-51A401086492}"/>
          </ac:picMkLst>
        </pc:picChg>
      </pc:sldChg>
      <pc:sldChg chg="addSp modSp mod modNotesTx">
        <pc:chgData name="Mayita Sanchez" userId="8760f514-6e97-4cbb-8f2e-b2a8ce482e6d" providerId="ADAL" clId="{AE79904B-099A-49FA-858D-860673D4EB52}" dt="2023-02-16T03:28:25.869" v="3715" actId="6549"/>
        <pc:sldMkLst>
          <pc:docMk/>
          <pc:sldMk cId="1405497497" sldId="262"/>
        </pc:sldMkLst>
        <pc:picChg chg="mod modCrop">
          <ac:chgData name="Mayita Sanchez" userId="8760f514-6e97-4cbb-8f2e-b2a8ce482e6d" providerId="ADAL" clId="{AE79904B-099A-49FA-858D-860673D4EB52}" dt="2023-02-16T02:21:24.693" v="3389" actId="1076"/>
          <ac:picMkLst>
            <pc:docMk/>
            <pc:sldMk cId="1405497497" sldId="262"/>
            <ac:picMk id="3" creationId="{A940438A-0251-0D79-0F7C-A9CE8811FD44}"/>
          </ac:picMkLst>
        </pc:picChg>
        <pc:picChg chg="add mod">
          <ac:chgData name="Mayita Sanchez" userId="8760f514-6e97-4cbb-8f2e-b2a8ce482e6d" providerId="ADAL" clId="{AE79904B-099A-49FA-858D-860673D4EB52}" dt="2023-02-16T02:21:22.792" v="3388" actId="1076"/>
          <ac:picMkLst>
            <pc:docMk/>
            <pc:sldMk cId="1405497497" sldId="262"/>
            <ac:picMk id="4" creationId="{6E5DB0F8-672A-D042-1745-290327D3AD93}"/>
          </ac:picMkLst>
        </pc:picChg>
      </pc:sldChg>
      <pc:sldChg chg="del">
        <pc:chgData name="Mayita Sanchez" userId="8760f514-6e97-4cbb-8f2e-b2a8ce482e6d" providerId="ADAL" clId="{AE79904B-099A-49FA-858D-860673D4EB52}" dt="2023-02-16T02:01:41.710" v="3363" actId="47"/>
        <pc:sldMkLst>
          <pc:docMk/>
          <pc:sldMk cId="3064916946" sldId="263"/>
        </pc:sldMkLst>
      </pc:sldChg>
      <pc:sldChg chg="modSp mod">
        <pc:chgData name="Mayita Sanchez" userId="8760f514-6e97-4cbb-8f2e-b2a8ce482e6d" providerId="ADAL" clId="{AE79904B-099A-49FA-858D-860673D4EB52}" dt="2023-02-16T02:03:06.237" v="3373" actId="14100"/>
        <pc:sldMkLst>
          <pc:docMk/>
          <pc:sldMk cId="1569739931" sldId="282"/>
        </pc:sldMkLst>
        <pc:spChg chg="mod">
          <ac:chgData name="Mayita Sanchez" userId="8760f514-6e97-4cbb-8f2e-b2a8ce482e6d" providerId="ADAL" clId="{AE79904B-099A-49FA-858D-860673D4EB52}" dt="2023-02-16T02:03:06.237" v="3373" actId="14100"/>
          <ac:spMkLst>
            <pc:docMk/>
            <pc:sldMk cId="1569739931" sldId="282"/>
            <ac:spMk id="8" creationId="{41944DEB-2D59-3C33-FE7A-806AB352D9D2}"/>
          </ac:spMkLst>
        </pc:spChg>
      </pc:sldChg>
      <pc:sldChg chg="del">
        <pc:chgData name="Mayita Sanchez" userId="8760f514-6e97-4cbb-8f2e-b2a8ce482e6d" providerId="ADAL" clId="{AE79904B-099A-49FA-858D-860673D4EB52}" dt="2023-02-16T02:01:46.251" v="3364" actId="47"/>
        <pc:sldMkLst>
          <pc:docMk/>
          <pc:sldMk cId="1066494498" sldId="291"/>
        </pc:sldMkLst>
      </pc:sldChg>
      <pc:sldChg chg="addSp delSp modSp add mod setBg modNotesTx">
        <pc:chgData name="Mayita Sanchez" userId="8760f514-6e97-4cbb-8f2e-b2a8ce482e6d" providerId="ADAL" clId="{AE79904B-099A-49FA-858D-860673D4EB52}" dt="2023-02-16T01:41:12.576" v="2247" actId="14100"/>
        <pc:sldMkLst>
          <pc:docMk/>
          <pc:sldMk cId="3331502332" sldId="292"/>
        </pc:sldMkLst>
        <pc:spChg chg="mod">
          <ac:chgData name="Mayita Sanchez" userId="8760f514-6e97-4cbb-8f2e-b2a8ce482e6d" providerId="ADAL" clId="{AE79904B-099A-49FA-858D-860673D4EB52}" dt="2023-02-16T01:41:05.737" v="2246" actId="14100"/>
          <ac:spMkLst>
            <pc:docMk/>
            <pc:sldMk cId="3331502332" sldId="292"/>
            <ac:spMk id="7" creationId="{5CFC1930-2D86-083E-9196-B10C4BF8D16A}"/>
          </ac:spMkLst>
        </pc:spChg>
        <pc:spChg chg="mod">
          <ac:chgData name="Mayita Sanchez" userId="8760f514-6e97-4cbb-8f2e-b2a8ce482e6d" providerId="ADAL" clId="{AE79904B-099A-49FA-858D-860673D4EB52}" dt="2023-02-16T01:41:12.576" v="2247" actId="14100"/>
          <ac:spMkLst>
            <pc:docMk/>
            <pc:sldMk cId="3331502332" sldId="292"/>
            <ac:spMk id="8" creationId="{450B798B-A349-1790-8F69-35BE367E7A8A}"/>
          </ac:spMkLst>
        </pc:spChg>
        <pc:spChg chg="add del">
          <ac:chgData name="Mayita Sanchez" userId="8760f514-6e97-4cbb-8f2e-b2a8ce482e6d" providerId="ADAL" clId="{AE79904B-099A-49FA-858D-860673D4EB52}" dt="2023-02-15T21:31:49.467" v="1317" actId="26606"/>
          <ac:spMkLst>
            <pc:docMk/>
            <pc:sldMk cId="3331502332" sldId="292"/>
            <ac:spMk id="13" creationId="{04812C46-200A-4DEB-A05E-3ED6C68C2387}"/>
          </ac:spMkLst>
        </pc:spChg>
        <pc:spChg chg="add del">
          <ac:chgData name="Mayita Sanchez" userId="8760f514-6e97-4cbb-8f2e-b2a8ce482e6d" providerId="ADAL" clId="{AE79904B-099A-49FA-858D-860673D4EB52}" dt="2023-02-15T21:31:49.467" v="1317" actId="26606"/>
          <ac:spMkLst>
            <pc:docMk/>
            <pc:sldMk cId="3331502332" sldId="292"/>
            <ac:spMk id="15" creationId="{D1EA859B-E555-4109-94F3-6700E046E008}"/>
          </ac:spMkLst>
        </pc:spChg>
        <pc:picChg chg="del">
          <ac:chgData name="Mayita Sanchez" userId="8760f514-6e97-4cbb-8f2e-b2a8ce482e6d" providerId="ADAL" clId="{AE79904B-099A-49FA-858D-860673D4EB52}" dt="2023-02-15T21:21:41.637" v="1016" actId="478"/>
          <ac:picMkLst>
            <pc:docMk/>
            <pc:sldMk cId="3331502332" sldId="292"/>
            <ac:picMk id="2" creationId="{B57CCB2D-2904-65E0-CDE8-99005C210BA8}"/>
          </ac:picMkLst>
        </pc:picChg>
        <pc:picChg chg="add mod ord">
          <ac:chgData name="Mayita Sanchez" userId="8760f514-6e97-4cbb-8f2e-b2a8ce482e6d" providerId="ADAL" clId="{AE79904B-099A-49FA-858D-860673D4EB52}" dt="2023-02-15T21:32:02.607" v="1321" actId="1076"/>
          <ac:picMkLst>
            <pc:docMk/>
            <pc:sldMk cId="3331502332" sldId="292"/>
            <ac:picMk id="4" creationId="{44090CEA-3087-B8DA-3AE9-D56D67C55246}"/>
          </ac:picMkLst>
        </pc:picChg>
        <pc:picChg chg="add mod">
          <ac:chgData name="Mayita Sanchez" userId="8760f514-6e97-4cbb-8f2e-b2a8ce482e6d" providerId="ADAL" clId="{AE79904B-099A-49FA-858D-860673D4EB52}" dt="2023-02-15T21:33:59.089" v="1333" actId="1038"/>
          <ac:picMkLst>
            <pc:docMk/>
            <pc:sldMk cId="3331502332" sldId="292"/>
            <ac:picMk id="6" creationId="{71ABD2FD-CF38-D6E2-69D4-51A83D87055F}"/>
          </ac:picMkLst>
        </pc:picChg>
        <pc:picChg chg="add mod">
          <ac:chgData name="Mayita Sanchez" userId="8760f514-6e97-4cbb-8f2e-b2a8ce482e6d" providerId="ADAL" clId="{AE79904B-099A-49FA-858D-860673D4EB52}" dt="2023-02-16T01:36:53.503" v="2088" actId="1076"/>
          <ac:picMkLst>
            <pc:docMk/>
            <pc:sldMk cId="3331502332" sldId="292"/>
            <ac:picMk id="10" creationId="{FBB04FC0-8E74-EDF1-AF87-221D22F70882}"/>
          </ac:picMkLst>
        </pc:picChg>
        <pc:picChg chg="add mod">
          <ac:chgData name="Mayita Sanchez" userId="8760f514-6e97-4cbb-8f2e-b2a8ce482e6d" providerId="ADAL" clId="{AE79904B-099A-49FA-858D-860673D4EB52}" dt="2023-02-16T01:36:51.189" v="2087" actId="1076"/>
          <ac:picMkLst>
            <pc:docMk/>
            <pc:sldMk cId="3331502332" sldId="292"/>
            <ac:picMk id="12" creationId="{FC7AD0BF-6566-4D98-83D5-1054A9A1A5C6}"/>
          </ac:picMkLst>
        </pc:picChg>
      </pc:sldChg>
      <pc:sldChg chg="addSp delSp modSp add mod modNotesTx">
        <pc:chgData name="Mayita Sanchez" userId="8760f514-6e97-4cbb-8f2e-b2a8ce482e6d" providerId="ADAL" clId="{AE79904B-099A-49FA-858D-860673D4EB52}" dt="2023-02-16T03:29:09.540" v="3720" actId="20577"/>
        <pc:sldMkLst>
          <pc:docMk/>
          <pc:sldMk cId="109769064" sldId="293"/>
        </pc:sldMkLst>
        <pc:spChg chg="mod">
          <ac:chgData name="Mayita Sanchez" userId="8760f514-6e97-4cbb-8f2e-b2a8ce482e6d" providerId="ADAL" clId="{AE79904B-099A-49FA-858D-860673D4EB52}" dt="2023-02-15T21:30:06.827" v="1314" actId="20577"/>
          <ac:spMkLst>
            <pc:docMk/>
            <pc:sldMk cId="109769064" sldId="293"/>
            <ac:spMk id="7" creationId="{5CFC1930-2D86-083E-9196-B10C4BF8D16A}"/>
          </ac:spMkLst>
        </pc:spChg>
        <pc:spChg chg="mod">
          <ac:chgData name="Mayita Sanchez" userId="8760f514-6e97-4cbb-8f2e-b2a8ce482e6d" providerId="ADAL" clId="{AE79904B-099A-49FA-858D-860673D4EB52}" dt="2023-02-15T21:12:17.557" v="631" actId="108"/>
          <ac:spMkLst>
            <pc:docMk/>
            <pc:sldMk cId="109769064" sldId="293"/>
            <ac:spMk id="8" creationId="{450B798B-A349-1790-8F69-35BE367E7A8A}"/>
          </ac:spMkLst>
        </pc:spChg>
        <pc:picChg chg="del">
          <ac:chgData name="Mayita Sanchez" userId="8760f514-6e97-4cbb-8f2e-b2a8ce482e6d" providerId="ADAL" clId="{AE79904B-099A-49FA-858D-860673D4EB52}" dt="2023-02-15T21:03:08.839" v="193" actId="478"/>
          <ac:picMkLst>
            <pc:docMk/>
            <pc:sldMk cId="109769064" sldId="293"/>
            <ac:picMk id="2" creationId="{B57CCB2D-2904-65E0-CDE8-99005C210BA8}"/>
          </ac:picMkLst>
        </pc:picChg>
        <pc:picChg chg="add mod">
          <ac:chgData name="Mayita Sanchez" userId="8760f514-6e97-4cbb-8f2e-b2a8ce482e6d" providerId="ADAL" clId="{AE79904B-099A-49FA-858D-860673D4EB52}" dt="2023-02-15T21:09:48.452" v="348" actId="1035"/>
          <ac:picMkLst>
            <pc:docMk/>
            <pc:sldMk cId="109769064" sldId="293"/>
            <ac:picMk id="4" creationId="{6A481ABE-21FF-D914-69B1-2E2F4FC162EE}"/>
          </ac:picMkLst>
        </pc:picChg>
        <pc:picChg chg="add mod">
          <ac:chgData name="Mayita Sanchez" userId="8760f514-6e97-4cbb-8f2e-b2a8ce482e6d" providerId="ADAL" clId="{AE79904B-099A-49FA-858D-860673D4EB52}" dt="2023-02-15T21:09:17.406" v="336" actId="1076"/>
          <ac:picMkLst>
            <pc:docMk/>
            <pc:sldMk cId="109769064" sldId="293"/>
            <ac:picMk id="6" creationId="{8B1C45D6-89D2-5871-0862-0776D39ACC63}"/>
          </ac:picMkLst>
        </pc:picChg>
        <pc:picChg chg="add mod">
          <ac:chgData name="Mayita Sanchez" userId="8760f514-6e97-4cbb-8f2e-b2a8ce482e6d" providerId="ADAL" clId="{AE79904B-099A-49FA-858D-860673D4EB52}" dt="2023-02-15T21:09:15.020" v="335" actId="1076"/>
          <ac:picMkLst>
            <pc:docMk/>
            <pc:sldMk cId="109769064" sldId="293"/>
            <ac:picMk id="10" creationId="{911FE514-AEDF-D16D-3D2A-688D40379942}"/>
          </ac:picMkLst>
        </pc:picChg>
      </pc:sldChg>
      <pc:sldChg chg="addSp delSp modSp add mod setBg modNotesTx">
        <pc:chgData name="Mayita Sanchez" userId="8760f514-6e97-4cbb-8f2e-b2a8ce482e6d" providerId="ADAL" clId="{AE79904B-099A-49FA-858D-860673D4EB52}" dt="2023-02-16T03:29:19.893" v="3721" actId="6549"/>
        <pc:sldMkLst>
          <pc:docMk/>
          <pc:sldMk cId="3531997249" sldId="294"/>
        </pc:sldMkLst>
        <pc:spChg chg="mod">
          <ac:chgData name="Mayita Sanchez" userId="8760f514-6e97-4cbb-8f2e-b2a8ce482e6d" providerId="ADAL" clId="{AE79904B-099A-49FA-858D-860673D4EB52}" dt="2023-02-15T21:29:53.711" v="1313" actId="20577"/>
          <ac:spMkLst>
            <pc:docMk/>
            <pc:sldMk cId="3531997249" sldId="294"/>
            <ac:spMk id="7" creationId="{5CFC1930-2D86-083E-9196-B10C4BF8D16A}"/>
          </ac:spMkLst>
        </pc:spChg>
        <pc:spChg chg="mod ord">
          <ac:chgData name="Mayita Sanchez" userId="8760f514-6e97-4cbb-8f2e-b2a8ce482e6d" providerId="ADAL" clId="{AE79904B-099A-49FA-858D-860673D4EB52}" dt="2023-02-15T21:29:42.311" v="1312" actId="2711"/>
          <ac:spMkLst>
            <pc:docMk/>
            <pc:sldMk cId="3531997249" sldId="294"/>
            <ac:spMk id="8" creationId="{450B798B-A349-1790-8F69-35BE367E7A8A}"/>
          </ac:spMkLst>
        </pc:spChg>
        <pc:spChg chg="add del">
          <ac:chgData name="Mayita Sanchez" userId="8760f514-6e97-4cbb-8f2e-b2a8ce482e6d" providerId="ADAL" clId="{AE79904B-099A-49FA-858D-860673D4EB52}" dt="2023-02-15T21:28:45.949" v="1298" actId="26606"/>
          <ac:spMkLst>
            <pc:docMk/>
            <pc:sldMk cId="3531997249" sldId="294"/>
            <ac:spMk id="13" creationId="{3346177D-ADC4-4968-B747-5CFCD390B5B9}"/>
          </ac:spMkLst>
        </pc:spChg>
        <pc:spChg chg="add del">
          <ac:chgData name="Mayita Sanchez" userId="8760f514-6e97-4cbb-8f2e-b2a8ce482e6d" providerId="ADAL" clId="{AE79904B-099A-49FA-858D-860673D4EB52}" dt="2023-02-15T21:28:45.949" v="1298" actId="26606"/>
          <ac:spMkLst>
            <pc:docMk/>
            <pc:sldMk cId="3531997249" sldId="294"/>
            <ac:spMk id="15" creationId="{0844A943-BF79-4FEA-ABB1-3BD54D236606}"/>
          </ac:spMkLst>
        </pc:spChg>
        <pc:spChg chg="add del">
          <ac:chgData name="Mayita Sanchez" userId="8760f514-6e97-4cbb-8f2e-b2a8ce482e6d" providerId="ADAL" clId="{AE79904B-099A-49FA-858D-860673D4EB52}" dt="2023-02-15T21:28:45.949" v="1298" actId="26606"/>
          <ac:spMkLst>
            <pc:docMk/>
            <pc:sldMk cId="3531997249" sldId="294"/>
            <ac:spMk id="17" creationId="{6437CC72-F4A8-4DC3-AFAB-D22C482C8100}"/>
          </ac:spMkLst>
        </pc:spChg>
        <pc:spChg chg="add del">
          <ac:chgData name="Mayita Sanchez" userId="8760f514-6e97-4cbb-8f2e-b2a8ce482e6d" providerId="ADAL" clId="{AE79904B-099A-49FA-858D-860673D4EB52}" dt="2023-02-15T21:28:48.450" v="1300" actId="26606"/>
          <ac:spMkLst>
            <pc:docMk/>
            <pc:sldMk cId="3531997249" sldId="294"/>
            <ac:spMk id="22" creationId="{B6FACB3C-9069-4791-BC5C-0DB7CD19B853}"/>
          </ac:spMkLst>
        </pc:spChg>
        <pc:spChg chg="add del">
          <ac:chgData name="Mayita Sanchez" userId="8760f514-6e97-4cbb-8f2e-b2a8ce482e6d" providerId="ADAL" clId="{AE79904B-099A-49FA-858D-860673D4EB52}" dt="2023-02-15T21:28:48.450" v="1300" actId="26606"/>
          <ac:spMkLst>
            <pc:docMk/>
            <pc:sldMk cId="3531997249" sldId="294"/>
            <ac:spMk id="23" creationId="{71F2038E-D777-4B76-81DD-DD13EE91B9DD}"/>
          </ac:spMkLst>
        </pc:spChg>
        <pc:spChg chg="add del">
          <ac:chgData name="Mayita Sanchez" userId="8760f514-6e97-4cbb-8f2e-b2a8ce482e6d" providerId="ADAL" clId="{AE79904B-099A-49FA-858D-860673D4EB52}" dt="2023-02-15T21:28:50.196" v="1302" actId="26606"/>
          <ac:spMkLst>
            <pc:docMk/>
            <pc:sldMk cId="3531997249" sldId="294"/>
            <ac:spMk id="26" creationId="{45D37F4E-DDB4-456B-97E0-9937730A039F}"/>
          </ac:spMkLst>
        </pc:spChg>
        <pc:spChg chg="add del">
          <ac:chgData name="Mayita Sanchez" userId="8760f514-6e97-4cbb-8f2e-b2a8ce482e6d" providerId="ADAL" clId="{AE79904B-099A-49FA-858D-860673D4EB52}" dt="2023-02-15T21:28:50.196" v="1302" actId="26606"/>
          <ac:spMkLst>
            <pc:docMk/>
            <pc:sldMk cId="3531997249" sldId="294"/>
            <ac:spMk id="27" creationId="{B2DD41CD-8F47-4F56-AD12-4E2FF7696987}"/>
          </ac:spMkLst>
        </pc:spChg>
        <pc:spChg chg="add del">
          <ac:chgData name="Mayita Sanchez" userId="8760f514-6e97-4cbb-8f2e-b2a8ce482e6d" providerId="ADAL" clId="{AE79904B-099A-49FA-858D-860673D4EB52}" dt="2023-02-15T21:29:08.670" v="1306" actId="26606"/>
          <ac:spMkLst>
            <pc:docMk/>
            <pc:sldMk cId="3531997249" sldId="294"/>
            <ac:spMk id="29" creationId="{59A309A7-1751-4ABE-A3C1-EEC40366AD89}"/>
          </ac:spMkLst>
        </pc:spChg>
        <pc:spChg chg="add del">
          <ac:chgData name="Mayita Sanchez" userId="8760f514-6e97-4cbb-8f2e-b2a8ce482e6d" providerId="ADAL" clId="{AE79904B-099A-49FA-858D-860673D4EB52}" dt="2023-02-15T21:29:08.670" v="1306" actId="26606"/>
          <ac:spMkLst>
            <pc:docMk/>
            <pc:sldMk cId="3531997249" sldId="294"/>
            <ac:spMk id="30" creationId="{967D8EB6-EAE1-4F9C-B398-83321E287204}"/>
          </ac:spMkLst>
        </pc:spChg>
        <pc:spChg chg="add">
          <ac:chgData name="Mayita Sanchez" userId="8760f514-6e97-4cbb-8f2e-b2a8ce482e6d" providerId="ADAL" clId="{AE79904B-099A-49FA-858D-860673D4EB52}" dt="2023-02-15T21:29:08.670" v="1306" actId="26606"/>
          <ac:spMkLst>
            <pc:docMk/>
            <pc:sldMk cId="3531997249" sldId="294"/>
            <ac:spMk id="35" creationId="{3346177D-ADC4-4968-B747-5CFCD390B5B9}"/>
          </ac:spMkLst>
        </pc:spChg>
        <pc:spChg chg="add">
          <ac:chgData name="Mayita Sanchez" userId="8760f514-6e97-4cbb-8f2e-b2a8ce482e6d" providerId="ADAL" clId="{AE79904B-099A-49FA-858D-860673D4EB52}" dt="2023-02-15T21:29:08.670" v="1306" actId="26606"/>
          <ac:spMkLst>
            <pc:docMk/>
            <pc:sldMk cId="3531997249" sldId="294"/>
            <ac:spMk id="37" creationId="{0844A943-BF79-4FEA-ABB1-3BD54D236606}"/>
          </ac:spMkLst>
        </pc:spChg>
        <pc:spChg chg="add">
          <ac:chgData name="Mayita Sanchez" userId="8760f514-6e97-4cbb-8f2e-b2a8ce482e6d" providerId="ADAL" clId="{AE79904B-099A-49FA-858D-860673D4EB52}" dt="2023-02-15T21:29:08.670" v="1306" actId="26606"/>
          <ac:spMkLst>
            <pc:docMk/>
            <pc:sldMk cId="3531997249" sldId="294"/>
            <ac:spMk id="39" creationId="{6437CC72-F4A8-4DC3-AFAB-D22C482C8100}"/>
          </ac:spMkLst>
        </pc:spChg>
        <pc:grpChg chg="add del">
          <ac:chgData name="Mayita Sanchez" userId="8760f514-6e97-4cbb-8f2e-b2a8ce482e6d" providerId="ADAL" clId="{AE79904B-099A-49FA-858D-860673D4EB52}" dt="2023-02-15T21:28:48.450" v="1300" actId="26606"/>
          <ac:grpSpMkLst>
            <pc:docMk/>
            <pc:sldMk cId="3531997249" sldId="294"/>
            <ac:grpSpMk id="24" creationId="{DD354807-230F-4402-B1B9-F733A8F1F190}"/>
          </ac:grpSpMkLst>
        </pc:grpChg>
        <pc:picChg chg="del mod">
          <ac:chgData name="Mayita Sanchez" userId="8760f514-6e97-4cbb-8f2e-b2a8ce482e6d" providerId="ADAL" clId="{AE79904B-099A-49FA-858D-860673D4EB52}" dt="2023-02-15T21:28:37.664" v="1293" actId="478"/>
          <ac:picMkLst>
            <pc:docMk/>
            <pc:sldMk cId="3531997249" sldId="294"/>
            <ac:picMk id="2" creationId="{B57CCB2D-2904-65E0-CDE8-99005C210BA8}"/>
          </ac:picMkLst>
        </pc:picChg>
        <pc:picChg chg="add mod">
          <ac:chgData name="Mayita Sanchez" userId="8760f514-6e97-4cbb-8f2e-b2a8ce482e6d" providerId="ADAL" clId="{AE79904B-099A-49FA-858D-860673D4EB52}" dt="2023-02-15T21:29:16.953" v="1308" actId="1076"/>
          <ac:picMkLst>
            <pc:docMk/>
            <pc:sldMk cId="3531997249" sldId="294"/>
            <ac:picMk id="4" creationId="{DBFC139C-76EB-6D86-9A8B-D222173AF245}"/>
          </ac:picMkLst>
        </pc:picChg>
      </pc:sldChg>
      <pc:sldChg chg="addSp delSp modSp add mod ord setBg modNotesTx">
        <pc:chgData name="Mayita Sanchez" userId="8760f514-6e97-4cbb-8f2e-b2a8ce482e6d" providerId="ADAL" clId="{AE79904B-099A-49FA-858D-860673D4EB52}" dt="2023-02-16T20:58:11.194" v="3802" actId="478"/>
        <pc:sldMkLst>
          <pc:docMk/>
          <pc:sldMk cId="1177525639" sldId="295"/>
        </pc:sldMkLst>
        <pc:spChg chg="add del mod">
          <ac:chgData name="Mayita Sanchez" userId="8760f514-6e97-4cbb-8f2e-b2a8ce482e6d" providerId="ADAL" clId="{AE79904B-099A-49FA-858D-860673D4EB52}" dt="2023-02-15T21:36:07.979" v="1353" actId="478"/>
          <ac:spMkLst>
            <pc:docMk/>
            <pc:sldMk cId="1177525639" sldId="295"/>
            <ac:spMk id="3" creationId="{30485881-4A83-CEFE-CA9E-A564A6478391}"/>
          </ac:spMkLst>
        </pc:spChg>
        <pc:spChg chg="del mod">
          <ac:chgData name="Mayita Sanchez" userId="8760f514-6e97-4cbb-8f2e-b2a8ce482e6d" providerId="ADAL" clId="{AE79904B-099A-49FA-858D-860673D4EB52}" dt="2023-02-15T21:36:55.576" v="1370" actId="478"/>
          <ac:spMkLst>
            <pc:docMk/>
            <pc:sldMk cId="1177525639" sldId="295"/>
            <ac:spMk id="7" creationId="{1D3B426E-415E-4A64-6F9A-A2B2E9C7675C}"/>
          </ac:spMkLst>
        </pc:spChg>
        <pc:spChg chg="add del mod">
          <ac:chgData name="Mayita Sanchez" userId="8760f514-6e97-4cbb-8f2e-b2a8ce482e6d" providerId="ADAL" clId="{AE79904B-099A-49FA-858D-860673D4EB52}" dt="2023-02-15T21:36:58.666" v="1371" actId="478"/>
          <ac:spMkLst>
            <pc:docMk/>
            <pc:sldMk cId="1177525639" sldId="295"/>
            <ac:spMk id="8" creationId="{700E1014-BDD9-78E6-10ED-B665BC2BD409}"/>
          </ac:spMkLst>
        </pc:spChg>
        <pc:spChg chg="del mod">
          <ac:chgData name="Mayita Sanchez" userId="8760f514-6e97-4cbb-8f2e-b2a8ce482e6d" providerId="ADAL" clId="{AE79904B-099A-49FA-858D-860673D4EB52}" dt="2023-02-15T21:36:03.393" v="1352" actId="478"/>
          <ac:spMkLst>
            <pc:docMk/>
            <pc:sldMk cId="1177525639" sldId="295"/>
            <ac:spMk id="9" creationId="{9352A5DF-DB9F-F556-7386-89B1EC26FDB6}"/>
          </ac:spMkLst>
        </pc:spChg>
        <pc:spChg chg="add mod">
          <ac:chgData name="Mayita Sanchez" userId="8760f514-6e97-4cbb-8f2e-b2a8ce482e6d" providerId="ADAL" clId="{AE79904B-099A-49FA-858D-860673D4EB52}" dt="2023-02-16T01:40:39.624" v="2216" actId="14100"/>
          <ac:spMkLst>
            <pc:docMk/>
            <pc:sldMk cId="1177525639" sldId="295"/>
            <ac:spMk id="10" creationId="{1F84F3C6-504A-0F6B-92BD-4570E7CB7222}"/>
          </ac:spMkLst>
        </pc:spChg>
        <pc:spChg chg="add del mod">
          <ac:chgData name="Mayita Sanchez" userId="8760f514-6e97-4cbb-8f2e-b2a8ce482e6d" providerId="ADAL" clId="{AE79904B-099A-49FA-858D-860673D4EB52}" dt="2023-02-16T20:58:03.207" v="3799" actId="478"/>
          <ac:spMkLst>
            <pc:docMk/>
            <pc:sldMk cId="1177525639" sldId="295"/>
            <ac:spMk id="11" creationId="{EB783A45-5864-E6AF-6D94-77749B397CB0}"/>
          </ac:spMkLst>
        </pc:spChg>
        <pc:spChg chg="add del">
          <ac:chgData name="Mayita Sanchez" userId="8760f514-6e97-4cbb-8f2e-b2a8ce482e6d" providerId="ADAL" clId="{AE79904B-099A-49FA-858D-860673D4EB52}" dt="2023-02-15T21:36:23.645" v="1356" actId="26606"/>
          <ac:spMkLst>
            <pc:docMk/>
            <pc:sldMk cId="1177525639" sldId="295"/>
            <ac:spMk id="12" creationId="{BCED4D40-4B67-4331-AC48-79B82B4A47D8}"/>
          </ac:spMkLst>
        </pc:spChg>
        <pc:spChg chg="add del">
          <ac:chgData name="Mayita Sanchez" userId="8760f514-6e97-4cbb-8f2e-b2a8ce482e6d" providerId="ADAL" clId="{AE79904B-099A-49FA-858D-860673D4EB52}" dt="2023-02-15T21:36:23.645" v="1356" actId="26606"/>
          <ac:spMkLst>
            <pc:docMk/>
            <pc:sldMk cId="1177525639" sldId="295"/>
            <ac:spMk id="14" creationId="{670CEDEF-4F34-412E-84EE-329C1E936AF5}"/>
          </ac:spMkLst>
        </pc:spChg>
        <pc:spChg chg="add del mod">
          <ac:chgData name="Mayita Sanchez" userId="8760f514-6e97-4cbb-8f2e-b2a8ce482e6d" providerId="ADAL" clId="{AE79904B-099A-49FA-858D-860673D4EB52}" dt="2023-02-16T20:58:11.194" v="3802" actId="478"/>
          <ac:spMkLst>
            <pc:docMk/>
            <pc:sldMk cId="1177525639" sldId="295"/>
            <ac:spMk id="15" creationId="{800E7A74-E045-500E-4E7B-E10DE54ED09F}"/>
          </ac:spMkLst>
        </pc:spChg>
        <pc:spChg chg="add mod">
          <ac:chgData name="Mayita Sanchez" userId="8760f514-6e97-4cbb-8f2e-b2a8ce482e6d" providerId="ADAL" clId="{AE79904B-099A-49FA-858D-860673D4EB52}" dt="2023-02-16T20:58:08.401" v="3801" actId="1076"/>
          <ac:spMkLst>
            <pc:docMk/>
            <pc:sldMk cId="1177525639" sldId="295"/>
            <ac:spMk id="16" creationId="{66499630-86A5-2862-D8EA-9D513BBCAC14}"/>
          </ac:spMkLst>
        </pc:spChg>
        <pc:graphicFrameChg chg="add mod modGraphic">
          <ac:chgData name="Mayita Sanchez" userId="8760f514-6e97-4cbb-8f2e-b2a8ce482e6d" providerId="ADAL" clId="{AE79904B-099A-49FA-858D-860673D4EB52}" dt="2023-02-16T01:40:23.480" v="2204" actId="1038"/>
          <ac:graphicFrameMkLst>
            <pc:docMk/>
            <pc:sldMk cId="1177525639" sldId="295"/>
            <ac:graphicFrameMk id="5" creationId="{DA903C5E-6978-C625-11B4-D2B353114308}"/>
          </ac:graphicFrameMkLst>
        </pc:graphicFrameChg>
        <pc:picChg chg="del">
          <ac:chgData name="Mayita Sanchez" userId="8760f514-6e97-4cbb-8f2e-b2a8ce482e6d" providerId="ADAL" clId="{AE79904B-099A-49FA-858D-860673D4EB52}" dt="2023-02-15T21:36:01.328" v="1350" actId="478"/>
          <ac:picMkLst>
            <pc:docMk/>
            <pc:sldMk cId="1177525639" sldId="295"/>
            <ac:picMk id="4" creationId="{8E1734D0-B84A-C7DC-DA3C-51A401086492}"/>
          </ac:picMkLst>
        </pc:picChg>
      </pc:sldChg>
      <pc:sldChg chg="addSp delSp modSp add mod ord">
        <pc:chgData name="Mayita Sanchez" userId="8760f514-6e97-4cbb-8f2e-b2a8ce482e6d" providerId="ADAL" clId="{AE79904B-099A-49FA-858D-860673D4EB52}" dt="2023-02-16T20:58:49.728" v="3812" actId="1076"/>
        <pc:sldMkLst>
          <pc:docMk/>
          <pc:sldMk cId="3769161140" sldId="296"/>
        </pc:sldMkLst>
        <pc:spChg chg="add del mod">
          <ac:chgData name="Mayita Sanchez" userId="8760f514-6e97-4cbb-8f2e-b2a8ce482e6d" providerId="ADAL" clId="{AE79904B-099A-49FA-858D-860673D4EB52}" dt="2023-02-16T20:57:57.400" v="3798" actId="21"/>
          <ac:spMkLst>
            <pc:docMk/>
            <pc:sldMk cId="3769161140" sldId="296"/>
            <ac:spMk id="4" creationId="{74520816-F252-FB91-29E1-D82C5C88715F}"/>
          </ac:spMkLst>
        </pc:spChg>
        <pc:spChg chg="add mod">
          <ac:chgData name="Mayita Sanchez" userId="8760f514-6e97-4cbb-8f2e-b2a8ce482e6d" providerId="ADAL" clId="{AE79904B-099A-49FA-858D-860673D4EB52}" dt="2023-02-16T20:58:46.347" v="3811" actId="1076"/>
          <ac:spMkLst>
            <pc:docMk/>
            <pc:sldMk cId="3769161140" sldId="296"/>
            <ac:spMk id="6" creationId="{91EC11BC-FDF4-D72B-902F-64F27553B041}"/>
          </ac:spMkLst>
        </pc:spChg>
        <pc:spChg chg="add del mod">
          <ac:chgData name="Mayita Sanchez" userId="8760f514-6e97-4cbb-8f2e-b2a8ce482e6d" providerId="ADAL" clId="{AE79904B-099A-49FA-858D-860673D4EB52}" dt="2023-02-16T20:58:16.983" v="3803" actId="478"/>
          <ac:spMkLst>
            <pc:docMk/>
            <pc:sldMk cId="3769161140" sldId="296"/>
            <ac:spMk id="8" creationId="{C80327B5-24CC-7589-2A56-ED0C69F88DD6}"/>
          </ac:spMkLst>
        </pc:spChg>
        <pc:spChg chg="mod">
          <ac:chgData name="Mayita Sanchez" userId="8760f514-6e97-4cbb-8f2e-b2a8ce482e6d" providerId="ADAL" clId="{AE79904B-099A-49FA-858D-860673D4EB52}" dt="2023-02-16T20:58:39.119" v="3810" actId="1076"/>
          <ac:spMkLst>
            <pc:docMk/>
            <pc:sldMk cId="3769161140" sldId="296"/>
            <ac:spMk id="10" creationId="{1F84F3C6-504A-0F6B-92BD-4570E7CB7222}"/>
          </ac:spMkLst>
        </pc:spChg>
        <pc:graphicFrameChg chg="del">
          <ac:chgData name="Mayita Sanchez" userId="8760f514-6e97-4cbb-8f2e-b2a8ce482e6d" providerId="ADAL" clId="{AE79904B-099A-49FA-858D-860673D4EB52}" dt="2023-02-15T21:50:56.632" v="1527" actId="478"/>
          <ac:graphicFrameMkLst>
            <pc:docMk/>
            <pc:sldMk cId="3769161140" sldId="296"/>
            <ac:graphicFrameMk id="5" creationId="{DA903C5E-6978-C625-11B4-D2B353114308}"/>
          </ac:graphicFrameMkLst>
        </pc:graphicFrameChg>
        <pc:picChg chg="add mod">
          <ac:chgData name="Mayita Sanchez" userId="8760f514-6e97-4cbb-8f2e-b2a8ce482e6d" providerId="ADAL" clId="{AE79904B-099A-49FA-858D-860673D4EB52}" dt="2023-02-16T20:58:49.728" v="3812" actId="1076"/>
          <ac:picMkLst>
            <pc:docMk/>
            <pc:sldMk cId="3769161140" sldId="296"/>
            <ac:picMk id="3" creationId="{986B5561-2805-FBF6-B4FE-0EF13388439A}"/>
          </ac:picMkLst>
        </pc:picChg>
      </pc:sldChg>
      <pc:sldChg chg="addSp delSp modSp add mod ord setBg modNotesTx">
        <pc:chgData name="Mayita Sanchez" userId="8760f514-6e97-4cbb-8f2e-b2a8ce482e6d" providerId="ADAL" clId="{AE79904B-099A-49FA-858D-860673D4EB52}" dt="2023-02-16T03:28:35.619" v="3716" actId="6549"/>
        <pc:sldMkLst>
          <pc:docMk/>
          <pc:sldMk cId="802408197" sldId="297"/>
        </pc:sldMkLst>
        <pc:spChg chg="mod">
          <ac:chgData name="Mayita Sanchez" userId="8760f514-6e97-4cbb-8f2e-b2a8ce482e6d" providerId="ADAL" clId="{AE79904B-099A-49FA-858D-860673D4EB52}" dt="2023-02-15T22:04:17.872" v="2048" actId="1036"/>
          <ac:spMkLst>
            <pc:docMk/>
            <pc:sldMk cId="802408197" sldId="297"/>
            <ac:spMk id="7" creationId="{5CFC1930-2D86-083E-9196-B10C4BF8D16A}"/>
          </ac:spMkLst>
        </pc:spChg>
        <pc:spChg chg="del mod">
          <ac:chgData name="Mayita Sanchez" userId="8760f514-6e97-4cbb-8f2e-b2a8ce482e6d" providerId="ADAL" clId="{AE79904B-099A-49FA-858D-860673D4EB52}" dt="2023-02-15T22:03:10.097" v="1985" actId="26606"/>
          <ac:spMkLst>
            <pc:docMk/>
            <pc:sldMk cId="802408197" sldId="297"/>
            <ac:spMk id="8" creationId="{450B798B-A349-1790-8F69-35BE367E7A8A}"/>
          </ac:spMkLst>
        </pc:spChg>
        <pc:spChg chg="add">
          <ac:chgData name="Mayita Sanchez" userId="8760f514-6e97-4cbb-8f2e-b2a8ce482e6d" providerId="ADAL" clId="{AE79904B-099A-49FA-858D-860673D4EB52}" dt="2023-02-15T22:03:10.097" v="1985" actId="26606"/>
          <ac:spMkLst>
            <pc:docMk/>
            <pc:sldMk cId="802408197" sldId="297"/>
            <ac:spMk id="14" creationId="{2659FDB4-FCBE-4A89-B46D-43D4FA54464D}"/>
          </ac:spMkLst>
        </pc:spChg>
        <pc:graphicFrameChg chg="add mod">
          <ac:chgData name="Mayita Sanchez" userId="8760f514-6e97-4cbb-8f2e-b2a8ce482e6d" providerId="ADAL" clId="{AE79904B-099A-49FA-858D-860673D4EB52}" dt="2023-02-15T22:03:30.129" v="2006" actId="1036"/>
          <ac:graphicFrameMkLst>
            <pc:docMk/>
            <pc:sldMk cId="802408197" sldId="297"/>
            <ac:graphicFrameMk id="10" creationId="{8AC7B9EE-5397-1F06-BE7E-02A3C352242F}"/>
          </ac:graphicFrameMkLst>
        </pc:graphicFrameChg>
        <pc:picChg chg="del">
          <ac:chgData name="Mayita Sanchez" userId="8760f514-6e97-4cbb-8f2e-b2a8ce482e6d" providerId="ADAL" clId="{AE79904B-099A-49FA-858D-860673D4EB52}" dt="2023-02-15T21:53:46.464" v="1570" actId="478"/>
          <ac:picMkLst>
            <pc:docMk/>
            <pc:sldMk cId="802408197" sldId="297"/>
            <ac:picMk id="4" creationId="{44090CEA-3087-B8DA-3AE9-D56D67C55246}"/>
          </ac:picMkLst>
        </pc:picChg>
        <pc:picChg chg="del">
          <ac:chgData name="Mayita Sanchez" userId="8760f514-6e97-4cbb-8f2e-b2a8ce482e6d" providerId="ADAL" clId="{AE79904B-099A-49FA-858D-860673D4EB52}" dt="2023-02-15T21:53:47.192" v="1571" actId="478"/>
          <ac:picMkLst>
            <pc:docMk/>
            <pc:sldMk cId="802408197" sldId="297"/>
            <ac:picMk id="6" creationId="{71ABD2FD-CF38-D6E2-69D4-51A83D87055F}"/>
          </ac:picMkLst>
        </pc:picChg>
        <pc:cxnChg chg="add">
          <ac:chgData name="Mayita Sanchez" userId="8760f514-6e97-4cbb-8f2e-b2a8ce482e6d" providerId="ADAL" clId="{AE79904B-099A-49FA-858D-860673D4EB52}" dt="2023-02-15T22:03:10.097" v="1985" actId="26606"/>
          <ac:cxnSpMkLst>
            <pc:docMk/>
            <pc:sldMk cId="802408197" sldId="297"/>
            <ac:cxnSpMk id="16" creationId="{C8F51B3F-8331-4E4A-AE96-D47B1006EEAD}"/>
          </ac:cxnSpMkLst>
        </pc:cxnChg>
      </pc:sldChg>
      <pc:sldChg chg="addSp delSp modSp add mod ord modNotesTx">
        <pc:chgData name="Mayita Sanchez" userId="8760f514-6e97-4cbb-8f2e-b2a8ce482e6d" providerId="ADAL" clId="{AE79904B-099A-49FA-858D-860673D4EB52}" dt="2023-02-16T03:28:17.919" v="3714" actId="6549"/>
        <pc:sldMkLst>
          <pc:docMk/>
          <pc:sldMk cId="1000774526" sldId="298"/>
        </pc:sldMkLst>
        <pc:spChg chg="add mod">
          <ac:chgData name="Mayita Sanchez" userId="8760f514-6e97-4cbb-8f2e-b2a8ce482e6d" providerId="ADAL" clId="{AE79904B-099A-49FA-858D-860673D4EB52}" dt="2023-02-15T22:02:02.576" v="1951" actId="1076"/>
          <ac:spMkLst>
            <pc:docMk/>
            <pc:sldMk cId="1000774526" sldId="298"/>
            <ac:spMk id="2" creationId="{DD4C51C8-2592-0D25-12D4-6BE32CB4D4F1}"/>
          </ac:spMkLst>
        </pc:spChg>
        <pc:spChg chg="mod">
          <ac:chgData name="Mayita Sanchez" userId="8760f514-6e97-4cbb-8f2e-b2a8ce482e6d" providerId="ADAL" clId="{AE79904B-099A-49FA-858D-860673D4EB52}" dt="2023-02-15T22:02:06.611" v="1952" actId="1037"/>
          <ac:spMkLst>
            <pc:docMk/>
            <pc:sldMk cId="1000774526" sldId="298"/>
            <ac:spMk id="10" creationId="{1F84F3C6-504A-0F6B-92BD-4570E7CB7222}"/>
          </ac:spMkLst>
        </pc:spChg>
        <pc:graphicFrameChg chg="del">
          <ac:chgData name="Mayita Sanchez" userId="8760f514-6e97-4cbb-8f2e-b2a8ce482e6d" providerId="ADAL" clId="{AE79904B-099A-49FA-858D-860673D4EB52}" dt="2023-02-15T22:01:24.498" v="1816" actId="478"/>
          <ac:graphicFrameMkLst>
            <pc:docMk/>
            <pc:sldMk cId="1000774526" sldId="298"/>
            <ac:graphicFrameMk id="5" creationId="{DA903C5E-6978-C625-11B4-D2B353114308}"/>
          </ac:graphicFrameMkLst>
        </pc:graphicFrameChg>
      </pc:sldChg>
      <pc:sldChg chg="addSp modSp new mod">
        <pc:chgData name="Mayita Sanchez" userId="8760f514-6e97-4cbb-8f2e-b2a8ce482e6d" providerId="ADAL" clId="{AE79904B-099A-49FA-858D-860673D4EB52}" dt="2023-02-16T02:01:38.664" v="3362" actId="1035"/>
        <pc:sldMkLst>
          <pc:docMk/>
          <pc:sldMk cId="968539767" sldId="299"/>
        </pc:sldMkLst>
        <pc:spChg chg="mod">
          <ac:chgData name="Mayita Sanchez" userId="8760f514-6e97-4cbb-8f2e-b2a8ce482e6d" providerId="ADAL" clId="{AE79904B-099A-49FA-858D-860673D4EB52}" dt="2023-02-16T02:01:38.664" v="3362" actId="1035"/>
          <ac:spMkLst>
            <pc:docMk/>
            <pc:sldMk cId="968539767" sldId="299"/>
            <ac:spMk id="2" creationId="{7E1B804D-F3D4-BD96-3C55-281D81FAA9FE}"/>
          </ac:spMkLst>
        </pc:spChg>
        <pc:spChg chg="mod">
          <ac:chgData name="Mayita Sanchez" userId="8760f514-6e97-4cbb-8f2e-b2a8ce482e6d" providerId="ADAL" clId="{AE79904B-099A-49FA-858D-860673D4EB52}" dt="2023-02-16T02:01:38.664" v="3362" actId="1035"/>
          <ac:spMkLst>
            <pc:docMk/>
            <pc:sldMk cId="968539767" sldId="299"/>
            <ac:spMk id="3" creationId="{048F8638-684B-4100-0947-682A5430DC75}"/>
          </ac:spMkLst>
        </pc:spChg>
        <pc:spChg chg="add mod">
          <ac:chgData name="Mayita Sanchez" userId="8760f514-6e97-4cbb-8f2e-b2a8ce482e6d" providerId="ADAL" clId="{AE79904B-099A-49FA-858D-860673D4EB52}" dt="2023-02-16T02:01:19.344" v="3357" actId="20577"/>
          <ac:spMkLst>
            <pc:docMk/>
            <pc:sldMk cId="968539767" sldId="299"/>
            <ac:spMk id="5" creationId="{E2F6429E-75C4-3E2F-78C2-9769DC69FDA3}"/>
          </ac:spMkLst>
        </pc:spChg>
        <pc:spChg chg="add mod">
          <ac:chgData name="Mayita Sanchez" userId="8760f514-6e97-4cbb-8f2e-b2a8ce482e6d" providerId="ADAL" clId="{AE79904B-099A-49FA-858D-860673D4EB52}" dt="2023-02-16T02:01:15.154" v="3355" actId="1036"/>
          <ac:spMkLst>
            <pc:docMk/>
            <pc:sldMk cId="968539767" sldId="299"/>
            <ac:spMk id="6" creationId="{BB44BAE4-8C54-FC5F-FDA8-00C9B5BD3C59}"/>
          </ac:spMkLst>
        </pc:spChg>
      </pc:sldChg>
      <pc:sldChg chg="modNotesTx">
        <pc:chgData name="Mayita Sanchez" userId="8760f514-6e97-4cbb-8f2e-b2a8ce482e6d" providerId="ADAL" clId="{AE79904B-099A-49FA-858D-860673D4EB52}" dt="2023-02-16T20:47:38.175" v="3794" actId="5793"/>
        <pc:sldMkLst>
          <pc:docMk/>
          <pc:sldMk cId="174393677" sldId="301"/>
        </pc:sldMkLst>
      </pc:sldChg>
      <pc:sldChg chg="modSp mod">
        <pc:chgData name="Mayita Sanchez" userId="8760f514-6e97-4cbb-8f2e-b2a8ce482e6d" providerId="ADAL" clId="{AE79904B-099A-49FA-858D-860673D4EB52}" dt="2023-02-17T20:43:02.594" v="4030" actId="20577"/>
        <pc:sldMkLst>
          <pc:docMk/>
          <pc:sldMk cId="3885091893" sldId="302"/>
        </pc:sldMkLst>
        <pc:spChg chg="mod">
          <ac:chgData name="Mayita Sanchez" userId="8760f514-6e97-4cbb-8f2e-b2a8ce482e6d" providerId="ADAL" clId="{AE79904B-099A-49FA-858D-860673D4EB52}" dt="2023-02-17T20:43:02.594" v="4030" actId="20577"/>
          <ac:spMkLst>
            <pc:docMk/>
            <pc:sldMk cId="3885091893" sldId="302"/>
            <ac:spMk id="6" creationId="{BB44BAE4-8C54-FC5F-FDA8-00C9B5BD3C59}"/>
          </ac:spMkLst>
        </pc:spChg>
      </pc:sldChg>
    </pc:docChg>
  </pc:docChgLst>
  <pc:docChgLst>
    <pc:chgData name="Nicole Kelleher" userId="S::nicolekelleher@ofa.nv.gov::fda378fc-ddcc-4cc9-8f9f-bc699649c980" providerId="AD" clId="Web-{F0F9E5AB-5EBF-AB7C-8C04-6704AE334A1A}"/>
    <pc:docChg chg="addSld delSld">
      <pc:chgData name="Nicole Kelleher" userId="S::nicolekelleher@ofa.nv.gov::fda378fc-ddcc-4cc9-8f9f-bc699649c980" providerId="AD" clId="Web-{F0F9E5AB-5EBF-AB7C-8C04-6704AE334A1A}" dt="2023-02-17T21:14:56.026" v="1"/>
      <pc:docMkLst>
        <pc:docMk/>
      </pc:docMkLst>
      <pc:sldChg chg="new del">
        <pc:chgData name="Nicole Kelleher" userId="S::nicolekelleher@ofa.nv.gov::fda378fc-ddcc-4cc9-8f9f-bc699649c980" providerId="AD" clId="Web-{F0F9E5AB-5EBF-AB7C-8C04-6704AE334A1A}" dt="2023-02-17T21:14:56.026" v="1"/>
        <pc:sldMkLst>
          <pc:docMk/>
          <pc:sldMk cId="1504892844" sldId="304"/>
        </pc:sldMkLst>
      </pc:sldChg>
    </pc:docChg>
  </pc:docChgLst>
  <pc:docChgLst>
    <pc:chgData name="Mayita Sanchez" userId="8760f514-6e97-4cbb-8f2e-b2a8ce482e6d" providerId="ADAL" clId="{72B6F454-60F1-4DD5-BC23-0012225C6B91}"/>
    <pc:docChg chg="custSel modSld">
      <pc:chgData name="Mayita Sanchez" userId="8760f514-6e97-4cbb-8f2e-b2a8ce482e6d" providerId="ADAL" clId="{72B6F454-60F1-4DD5-BC23-0012225C6B91}" dt="2023-01-25T18:05:49.163" v="231" actId="1035"/>
      <pc:docMkLst>
        <pc:docMk/>
      </pc:docMkLst>
      <pc:sldChg chg="addSp modSp mod">
        <pc:chgData name="Mayita Sanchez" userId="8760f514-6e97-4cbb-8f2e-b2a8ce482e6d" providerId="ADAL" clId="{72B6F454-60F1-4DD5-BC23-0012225C6B91}" dt="2023-01-25T18:05:49.163" v="231" actId="1035"/>
        <pc:sldMkLst>
          <pc:docMk/>
          <pc:sldMk cId="508303739" sldId="298"/>
        </pc:sldMkLst>
        <pc:spChg chg="mod">
          <ac:chgData name="Mayita Sanchez" userId="8760f514-6e97-4cbb-8f2e-b2a8ce482e6d" providerId="ADAL" clId="{72B6F454-60F1-4DD5-BC23-0012225C6B91}" dt="2023-01-25T18:02:11.692" v="85" actId="20577"/>
          <ac:spMkLst>
            <pc:docMk/>
            <pc:sldMk cId="508303739" sldId="298"/>
            <ac:spMk id="2" creationId="{E0BDB39B-2322-35DE-BF91-741FBE57A2B8}"/>
          </ac:spMkLst>
        </pc:spChg>
        <pc:spChg chg="mod">
          <ac:chgData name="Mayita Sanchez" userId="8760f514-6e97-4cbb-8f2e-b2a8ce482e6d" providerId="ADAL" clId="{72B6F454-60F1-4DD5-BC23-0012225C6B91}" dt="2023-01-25T18:00:40.795" v="35" actId="1035"/>
          <ac:spMkLst>
            <pc:docMk/>
            <pc:sldMk cId="508303739" sldId="298"/>
            <ac:spMk id="3" creationId="{FD3F1BB9-8FF8-98E0-128C-7533DEEB3C12}"/>
          </ac:spMkLst>
        </pc:spChg>
        <pc:spChg chg="mod">
          <ac:chgData name="Mayita Sanchez" userId="8760f514-6e97-4cbb-8f2e-b2a8ce482e6d" providerId="ADAL" clId="{72B6F454-60F1-4DD5-BC23-0012225C6B91}" dt="2023-01-25T18:00:40.795" v="35" actId="1035"/>
          <ac:spMkLst>
            <pc:docMk/>
            <pc:sldMk cId="508303739" sldId="298"/>
            <ac:spMk id="4" creationId="{8AEB50BF-1407-29AC-6A6B-E4043129F680}"/>
          </ac:spMkLst>
        </pc:spChg>
        <pc:spChg chg="mod">
          <ac:chgData name="Mayita Sanchez" userId="8760f514-6e97-4cbb-8f2e-b2a8ce482e6d" providerId="ADAL" clId="{72B6F454-60F1-4DD5-BC23-0012225C6B91}" dt="2023-01-25T18:00:40.795" v="35" actId="1035"/>
          <ac:spMkLst>
            <pc:docMk/>
            <pc:sldMk cId="508303739" sldId="298"/>
            <ac:spMk id="8" creationId="{32BAB3FE-7D92-7622-9C83-F90984E3AFC3}"/>
          </ac:spMkLst>
        </pc:spChg>
        <pc:picChg chg="add mod">
          <ac:chgData name="Mayita Sanchez" userId="8760f514-6e97-4cbb-8f2e-b2a8ce482e6d" providerId="ADAL" clId="{72B6F454-60F1-4DD5-BC23-0012225C6B91}" dt="2023-01-25T18:05:49.163" v="231" actId="1035"/>
          <ac:picMkLst>
            <pc:docMk/>
            <pc:sldMk cId="508303739" sldId="298"/>
            <ac:picMk id="6" creationId="{67172DB9-F5A6-5648-88A9-83B5058A76BC}"/>
          </ac:picMkLst>
        </pc:picChg>
        <pc:picChg chg="add mod">
          <ac:chgData name="Mayita Sanchez" userId="8760f514-6e97-4cbb-8f2e-b2a8ce482e6d" providerId="ADAL" clId="{72B6F454-60F1-4DD5-BC23-0012225C6B91}" dt="2023-01-25T18:04:23.416" v="124" actId="29295"/>
          <ac:picMkLst>
            <pc:docMk/>
            <pc:sldMk cId="508303739" sldId="298"/>
            <ac:picMk id="9" creationId="{0D543317-3899-83FC-236E-944FB20E5CC6}"/>
          </ac:picMkLst>
        </pc:picChg>
      </pc:sldChg>
    </pc:docChg>
  </pc:docChgLst>
  <pc:docChgLst>
    <pc:chgData name="Kylie Howard" userId="S::k.howard@ofa.nv.gov::a37bd6e6-a630-4dea-9943-ba8961eda8ea" providerId="AD" clId="Web-{6385A17E-A0AB-5239-E10F-13E8AC1D5606}"/>
    <pc:docChg chg="modSld">
      <pc:chgData name="Kylie Howard" userId="S::k.howard@ofa.nv.gov::a37bd6e6-a630-4dea-9943-ba8961eda8ea" providerId="AD" clId="Web-{6385A17E-A0AB-5239-E10F-13E8AC1D5606}" dt="2023-04-26T17:36:14.188" v="11" actId="20577"/>
      <pc:docMkLst>
        <pc:docMk/>
      </pc:docMkLst>
      <pc:sldChg chg="modSp">
        <pc:chgData name="Kylie Howard" userId="S::k.howard@ofa.nv.gov::a37bd6e6-a630-4dea-9943-ba8961eda8ea" providerId="AD" clId="Web-{6385A17E-A0AB-5239-E10F-13E8AC1D5606}" dt="2023-04-26T17:33:05.905" v="8" actId="20577"/>
        <pc:sldMkLst>
          <pc:docMk/>
          <pc:sldMk cId="1177525639" sldId="295"/>
        </pc:sldMkLst>
        <pc:spChg chg="mod">
          <ac:chgData name="Kylie Howard" userId="S::k.howard@ofa.nv.gov::a37bd6e6-a630-4dea-9943-ba8961eda8ea" providerId="AD" clId="Web-{6385A17E-A0AB-5239-E10F-13E8AC1D5606}" dt="2023-04-26T17:33:05.905" v="8" actId="20577"/>
          <ac:spMkLst>
            <pc:docMk/>
            <pc:sldMk cId="1177525639" sldId="295"/>
            <ac:spMk id="3" creationId="{7597E9E9-7BB7-6224-FB22-77C607CEAD5A}"/>
          </ac:spMkLst>
        </pc:spChg>
      </pc:sldChg>
      <pc:sldChg chg="modSp">
        <pc:chgData name="Kylie Howard" userId="S::k.howard@ofa.nv.gov::a37bd6e6-a630-4dea-9943-ba8961eda8ea" providerId="AD" clId="Web-{6385A17E-A0AB-5239-E10F-13E8AC1D5606}" dt="2023-04-26T17:36:14.188" v="11" actId="20577"/>
        <pc:sldMkLst>
          <pc:docMk/>
          <pc:sldMk cId="1000774526" sldId="298"/>
        </pc:sldMkLst>
        <pc:spChg chg="mod">
          <ac:chgData name="Kylie Howard" userId="S::k.howard@ofa.nv.gov::a37bd6e6-a630-4dea-9943-ba8961eda8ea" providerId="AD" clId="Web-{6385A17E-A0AB-5239-E10F-13E8AC1D5606}" dt="2023-04-26T17:36:14.188" v="11" actId="20577"/>
          <ac:spMkLst>
            <pc:docMk/>
            <pc:sldMk cId="1000774526" sldId="298"/>
            <ac:spMk id="2" creationId="{DD4C51C8-2592-0D25-12D4-6BE32CB4D4F1}"/>
          </ac:spMkLst>
        </pc:spChg>
      </pc:sldChg>
      <pc:sldChg chg="modSp">
        <pc:chgData name="Kylie Howard" userId="S::k.howard@ofa.nv.gov::a37bd6e6-a630-4dea-9943-ba8961eda8ea" providerId="AD" clId="Web-{6385A17E-A0AB-5239-E10F-13E8AC1D5606}" dt="2023-04-26T17:31:21.434" v="5" actId="20577"/>
        <pc:sldMkLst>
          <pc:docMk/>
          <pc:sldMk cId="1474439262" sldId="300"/>
        </pc:sldMkLst>
        <pc:spChg chg="mod">
          <ac:chgData name="Kylie Howard" userId="S::k.howard@ofa.nv.gov::a37bd6e6-a630-4dea-9943-ba8961eda8ea" providerId="AD" clId="Web-{6385A17E-A0AB-5239-E10F-13E8AC1D5606}" dt="2023-04-26T17:31:21.434" v="5" actId="20577"/>
          <ac:spMkLst>
            <pc:docMk/>
            <pc:sldMk cId="1474439262" sldId="300"/>
            <ac:spMk id="8" creationId="{450B798B-A349-1790-8F69-35BE367E7A8A}"/>
          </ac:spMkLst>
        </pc:spChg>
      </pc:sldChg>
      <pc:sldChg chg="modNotes">
        <pc:chgData name="Kylie Howard" userId="S::k.howard@ofa.nv.gov::a37bd6e6-a630-4dea-9943-ba8961eda8ea" providerId="AD" clId="Web-{6385A17E-A0AB-5239-E10F-13E8AC1D5606}" dt="2023-04-26T17:29:37.949" v="3"/>
        <pc:sldMkLst>
          <pc:docMk/>
          <pc:sldMk cId="1711237027" sldId="304"/>
        </pc:sldMkLst>
      </pc:sldChg>
    </pc:docChg>
  </pc:docChgLst>
  <pc:docChgLst>
    <pc:chgData name="Kylie Howard" userId="S::k.howard@ofa.nv.gov::a37bd6e6-a630-4dea-9943-ba8961eda8ea" providerId="AD" clId="Web-{3296B953-25AB-8DF0-1AC6-894F46020A3B}"/>
    <pc:docChg chg="modSld">
      <pc:chgData name="Kylie Howard" userId="S::k.howard@ofa.nv.gov::a37bd6e6-a630-4dea-9943-ba8961eda8ea" providerId="AD" clId="Web-{3296B953-25AB-8DF0-1AC6-894F46020A3B}" dt="2023-01-26T23:18:44.970" v="81"/>
      <pc:docMkLst>
        <pc:docMk/>
      </pc:docMkLst>
      <pc:sldChg chg="modNotes">
        <pc:chgData name="Kylie Howard" userId="S::k.howard@ofa.nv.gov::a37bd6e6-a630-4dea-9943-ba8961eda8ea" providerId="AD" clId="Web-{3296B953-25AB-8DF0-1AC6-894F46020A3B}" dt="2023-01-26T23:17:50.282" v="74"/>
        <pc:sldMkLst>
          <pc:docMk/>
          <pc:sldMk cId="2911161373" sldId="257"/>
        </pc:sldMkLst>
      </pc:sldChg>
      <pc:sldChg chg="modNotes">
        <pc:chgData name="Kylie Howard" userId="S::k.howard@ofa.nv.gov::a37bd6e6-a630-4dea-9943-ba8961eda8ea" providerId="AD" clId="Web-{3296B953-25AB-8DF0-1AC6-894F46020A3B}" dt="2023-01-26T23:13:15.419" v="28"/>
        <pc:sldMkLst>
          <pc:docMk/>
          <pc:sldMk cId="3984292403" sldId="259"/>
        </pc:sldMkLst>
      </pc:sldChg>
      <pc:sldChg chg="modNotes">
        <pc:chgData name="Kylie Howard" userId="S::k.howard@ofa.nv.gov::a37bd6e6-a630-4dea-9943-ba8961eda8ea" providerId="AD" clId="Web-{3296B953-25AB-8DF0-1AC6-894F46020A3B}" dt="2023-01-26T23:13:13.060" v="26"/>
        <pc:sldMkLst>
          <pc:docMk/>
          <pc:sldMk cId="1348545876" sldId="260"/>
        </pc:sldMkLst>
      </pc:sldChg>
      <pc:sldChg chg="modNotes">
        <pc:chgData name="Kylie Howard" userId="S::k.howard@ofa.nv.gov::a37bd6e6-a630-4dea-9943-ba8961eda8ea" providerId="AD" clId="Web-{3296B953-25AB-8DF0-1AC6-894F46020A3B}" dt="2023-01-26T23:13:43.872" v="36"/>
        <pc:sldMkLst>
          <pc:docMk/>
          <pc:sldMk cId="1589161985" sldId="261"/>
        </pc:sldMkLst>
      </pc:sldChg>
      <pc:sldChg chg="modNotes">
        <pc:chgData name="Kylie Howard" userId="S::k.howard@ofa.nv.gov::a37bd6e6-a630-4dea-9943-ba8961eda8ea" providerId="AD" clId="Web-{3296B953-25AB-8DF0-1AC6-894F46020A3B}" dt="2023-01-26T23:14:00.966" v="38"/>
        <pc:sldMkLst>
          <pc:docMk/>
          <pc:sldMk cId="1405497497" sldId="262"/>
        </pc:sldMkLst>
      </pc:sldChg>
      <pc:sldChg chg="modNotes">
        <pc:chgData name="Kylie Howard" userId="S::k.howard@ofa.nv.gov::a37bd6e6-a630-4dea-9943-ba8961eda8ea" providerId="AD" clId="Web-{3296B953-25AB-8DF0-1AC6-894F46020A3B}" dt="2023-01-26T23:14:22.654" v="41"/>
        <pc:sldMkLst>
          <pc:docMk/>
          <pc:sldMk cId="3064916946" sldId="263"/>
        </pc:sldMkLst>
      </pc:sldChg>
      <pc:sldChg chg="modNotes">
        <pc:chgData name="Kylie Howard" userId="S::k.howard@ofa.nv.gov::a37bd6e6-a630-4dea-9943-ba8961eda8ea" providerId="AD" clId="Web-{3296B953-25AB-8DF0-1AC6-894F46020A3B}" dt="2023-01-26T23:15:12.639" v="50"/>
        <pc:sldMkLst>
          <pc:docMk/>
          <pc:sldMk cId="531872465" sldId="267"/>
        </pc:sldMkLst>
      </pc:sldChg>
      <pc:sldChg chg="modNotes">
        <pc:chgData name="Kylie Howard" userId="S::k.howard@ofa.nv.gov::a37bd6e6-a630-4dea-9943-ba8961eda8ea" providerId="AD" clId="Web-{3296B953-25AB-8DF0-1AC6-894F46020A3B}" dt="2023-01-26T23:12:08.887" v="12"/>
        <pc:sldMkLst>
          <pc:docMk/>
          <pc:sldMk cId="2685456382" sldId="273"/>
        </pc:sldMkLst>
      </pc:sldChg>
      <pc:sldChg chg="modNotes">
        <pc:chgData name="Kylie Howard" userId="S::k.howard@ofa.nv.gov::a37bd6e6-a630-4dea-9943-ba8961eda8ea" providerId="AD" clId="Web-{3296B953-25AB-8DF0-1AC6-894F46020A3B}" dt="2023-01-26T23:12:43.294" v="20"/>
        <pc:sldMkLst>
          <pc:docMk/>
          <pc:sldMk cId="779017978" sldId="274"/>
        </pc:sldMkLst>
      </pc:sldChg>
      <pc:sldChg chg="modNotes">
        <pc:chgData name="Kylie Howard" userId="S::k.howard@ofa.nv.gov::a37bd6e6-a630-4dea-9943-ba8961eda8ea" providerId="AD" clId="Web-{3296B953-25AB-8DF0-1AC6-894F46020A3B}" dt="2023-01-26T23:15:45.546" v="59"/>
        <pc:sldMkLst>
          <pc:docMk/>
          <pc:sldMk cId="1203327787" sldId="275"/>
        </pc:sldMkLst>
      </pc:sldChg>
      <pc:sldChg chg="modNotes">
        <pc:chgData name="Kylie Howard" userId="S::k.howard@ofa.nv.gov::a37bd6e6-a630-4dea-9943-ba8961eda8ea" providerId="AD" clId="Web-{3296B953-25AB-8DF0-1AC6-894F46020A3B}" dt="2023-01-26T23:14:47.873" v="45"/>
        <pc:sldMkLst>
          <pc:docMk/>
          <pc:sldMk cId="22260923" sldId="276"/>
        </pc:sldMkLst>
      </pc:sldChg>
      <pc:sldChg chg="modNotes">
        <pc:chgData name="Kylie Howard" userId="S::k.howard@ofa.nv.gov::a37bd6e6-a630-4dea-9943-ba8961eda8ea" providerId="AD" clId="Web-{3296B953-25AB-8DF0-1AC6-894F46020A3B}" dt="2023-01-26T23:16:19.249" v="69"/>
        <pc:sldMkLst>
          <pc:docMk/>
          <pc:sldMk cId="3933845223" sldId="277"/>
        </pc:sldMkLst>
      </pc:sldChg>
      <pc:sldChg chg="modNotes">
        <pc:chgData name="Kylie Howard" userId="S::k.howard@ofa.nv.gov::a37bd6e6-a630-4dea-9943-ba8961eda8ea" providerId="AD" clId="Web-{3296B953-25AB-8DF0-1AC6-894F46020A3B}" dt="2023-01-26T23:16:15.327" v="67"/>
        <pc:sldMkLst>
          <pc:docMk/>
          <pc:sldMk cId="443643532" sldId="278"/>
        </pc:sldMkLst>
      </pc:sldChg>
      <pc:sldChg chg="modNotes">
        <pc:chgData name="Kylie Howard" userId="S::k.howard@ofa.nv.gov::a37bd6e6-a630-4dea-9943-ba8961eda8ea" providerId="AD" clId="Web-{3296B953-25AB-8DF0-1AC6-894F46020A3B}" dt="2023-01-26T23:13:22.903" v="29"/>
        <pc:sldMkLst>
          <pc:docMk/>
          <pc:sldMk cId="3192577889" sldId="280"/>
        </pc:sldMkLst>
      </pc:sldChg>
      <pc:sldChg chg="modNotes">
        <pc:chgData name="Kylie Howard" userId="S::k.howard@ofa.nv.gov::a37bd6e6-a630-4dea-9943-ba8961eda8ea" providerId="AD" clId="Web-{3296B953-25AB-8DF0-1AC6-894F46020A3B}" dt="2023-01-26T23:13:29.247" v="31"/>
        <pc:sldMkLst>
          <pc:docMk/>
          <pc:sldMk cId="2056383467" sldId="281"/>
        </pc:sldMkLst>
      </pc:sldChg>
      <pc:sldChg chg="modNotes">
        <pc:chgData name="Kylie Howard" userId="S::k.howard@ofa.nv.gov::a37bd6e6-a630-4dea-9943-ba8961eda8ea" providerId="AD" clId="Web-{3296B953-25AB-8DF0-1AC6-894F46020A3B}" dt="2023-01-26T23:13:38.716" v="33"/>
        <pc:sldMkLst>
          <pc:docMk/>
          <pc:sldMk cId="1569739931" sldId="282"/>
        </pc:sldMkLst>
      </pc:sldChg>
      <pc:sldChg chg="modNotes">
        <pc:chgData name="Kylie Howard" userId="S::k.howard@ofa.nv.gov::a37bd6e6-a630-4dea-9943-ba8961eda8ea" providerId="AD" clId="Web-{3296B953-25AB-8DF0-1AC6-894F46020A3B}" dt="2023-01-26T23:18:44.970" v="81"/>
        <pc:sldMkLst>
          <pc:docMk/>
          <pc:sldMk cId="195005310" sldId="284"/>
        </pc:sldMkLst>
      </pc:sldChg>
      <pc:sldChg chg="mod modShow modNotes">
        <pc:chgData name="Kylie Howard" userId="S::k.howard@ofa.nv.gov::a37bd6e6-a630-4dea-9943-ba8961eda8ea" providerId="AD" clId="Web-{3296B953-25AB-8DF0-1AC6-894F46020A3B}" dt="2023-01-26T23:11:02.355" v="2"/>
        <pc:sldMkLst>
          <pc:docMk/>
          <pc:sldMk cId="1334161838" sldId="285"/>
        </pc:sldMkLst>
      </pc:sldChg>
      <pc:sldChg chg="modNotes">
        <pc:chgData name="Kylie Howard" userId="S::k.howard@ofa.nv.gov::a37bd6e6-a630-4dea-9943-ba8961eda8ea" providerId="AD" clId="Web-{3296B953-25AB-8DF0-1AC6-894F46020A3B}" dt="2023-01-26T23:17:55.985" v="75"/>
        <pc:sldMkLst>
          <pc:docMk/>
          <pc:sldMk cId="1019003295" sldId="286"/>
        </pc:sldMkLst>
      </pc:sldChg>
      <pc:sldChg chg="modNotes">
        <pc:chgData name="Kylie Howard" userId="S::k.howard@ofa.nv.gov::a37bd6e6-a630-4dea-9943-ba8961eda8ea" providerId="AD" clId="Web-{3296B953-25AB-8DF0-1AC6-894F46020A3B}" dt="2023-01-26T23:12:54.138" v="22"/>
        <pc:sldMkLst>
          <pc:docMk/>
          <pc:sldMk cId="2454470372" sldId="288"/>
        </pc:sldMkLst>
      </pc:sldChg>
      <pc:sldChg chg="mod modShow">
        <pc:chgData name="Kylie Howard" userId="S::k.howard@ofa.nv.gov::a37bd6e6-a630-4dea-9943-ba8961eda8ea" providerId="AD" clId="Web-{3296B953-25AB-8DF0-1AC6-894F46020A3B}" dt="2023-01-26T23:09:30.604" v="1"/>
        <pc:sldMkLst>
          <pc:docMk/>
          <pc:sldMk cId="1914865543" sldId="290"/>
        </pc:sldMkLst>
      </pc:sldChg>
      <pc:sldChg chg="modNotes">
        <pc:chgData name="Kylie Howard" userId="S::k.howard@ofa.nv.gov::a37bd6e6-a630-4dea-9943-ba8961eda8ea" providerId="AD" clId="Web-{3296B953-25AB-8DF0-1AC6-894F46020A3B}" dt="2023-01-26T23:14:37.529" v="43"/>
        <pc:sldMkLst>
          <pc:docMk/>
          <pc:sldMk cId="1066494498" sldId="291"/>
        </pc:sldMkLst>
      </pc:sldChg>
      <pc:sldChg chg="modNotes">
        <pc:chgData name="Kylie Howard" userId="S::k.howard@ofa.nv.gov::a37bd6e6-a630-4dea-9943-ba8961eda8ea" providerId="AD" clId="Web-{3296B953-25AB-8DF0-1AC6-894F46020A3B}" dt="2023-01-26T23:18:04.751" v="76"/>
        <pc:sldMkLst>
          <pc:docMk/>
          <pc:sldMk cId="835246180" sldId="292"/>
        </pc:sldMkLst>
      </pc:sldChg>
      <pc:sldChg chg="modNotes">
        <pc:chgData name="Kylie Howard" userId="S::k.howard@ofa.nv.gov::a37bd6e6-a630-4dea-9943-ba8961eda8ea" providerId="AD" clId="Web-{3296B953-25AB-8DF0-1AC6-894F46020A3B}" dt="2023-01-26T23:12:31.450" v="17"/>
        <pc:sldMkLst>
          <pc:docMk/>
          <pc:sldMk cId="483620040" sldId="293"/>
        </pc:sldMkLst>
      </pc:sldChg>
      <pc:sldChg chg="modNotes">
        <pc:chgData name="Kylie Howard" userId="S::k.howard@ofa.nv.gov::a37bd6e6-a630-4dea-9943-ba8961eda8ea" providerId="AD" clId="Web-{3296B953-25AB-8DF0-1AC6-894F46020A3B}" dt="2023-01-26T23:15:40.358" v="56"/>
        <pc:sldMkLst>
          <pc:docMk/>
          <pc:sldMk cId="1529392037" sldId="294"/>
        </pc:sldMkLst>
      </pc:sldChg>
      <pc:sldChg chg="modNotes">
        <pc:chgData name="Kylie Howard" userId="S::k.howard@ofa.nv.gov::a37bd6e6-a630-4dea-9943-ba8961eda8ea" providerId="AD" clId="Web-{3296B953-25AB-8DF0-1AC6-894F46020A3B}" dt="2023-01-26T23:15:59.640" v="62"/>
        <pc:sldMkLst>
          <pc:docMk/>
          <pc:sldMk cId="1007558459" sldId="296"/>
        </pc:sldMkLst>
      </pc:sldChg>
      <pc:sldChg chg="modNotes">
        <pc:chgData name="Kylie Howard" userId="S::k.howard@ofa.nv.gov::a37bd6e6-a630-4dea-9943-ba8961eda8ea" providerId="AD" clId="Web-{3296B953-25AB-8DF0-1AC6-894F46020A3B}" dt="2023-01-26T23:16:04.812" v="64"/>
        <pc:sldMkLst>
          <pc:docMk/>
          <pc:sldMk cId="77275337" sldId="297"/>
        </pc:sldMkLst>
      </pc:sldChg>
      <pc:sldChg chg="modNotes">
        <pc:chgData name="Kylie Howard" userId="S::k.howard@ofa.nv.gov::a37bd6e6-a630-4dea-9943-ba8961eda8ea" providerId="AD" clId="Web-{3296B953-25AB-8DF0-1AC6-894F46020A3B}" dt="2023-01-26T23:11:56.527" v="9"/>
        <pc:sldMkLst>
          <pc:docMk/>
          <pc:sldMk cId="508303739" sldId="298"/>
        </pc:sldMkLst>
      </pc:sldChg>
      <pc:sldChg chg="modNotes">
        <pc:chgData name="Kylie Howard" userId="S::k.howard@ofa.nv.gov::a37bd6e6-a630-4dea-9943-ba8961eda8ea" providerId="AD" clId="Web-{3296B953-25AB-8DF0-1AC6-894F46020A3B}" dt="2023-01-26T23:18:24.423" v="80"/>
        <pc:sldMkLst>
          <pc:docMk/>
          <pc:sldMk cId="2742851798" sldId="299"/>
        </pc:sldMkLst>
      </pc:sldChg>
    </pc:docChg>
  </pc:docChgLst>
  <pc:docChgLst>
    <pc:chgData name="Mayita Sanchez" userId="S::mayitasanchez@ofa.nv.gov::8760f514-6e97-4cbb-8f2e-b2a8ce482e6d" providerId="AD" clId="Web-{6F91ACB0-97F7-0C61-02D7-49B45FF3EDB0}"/>
    <pc:docChg chg="modSld">
      <pc:chgData name="Mayita Sanchez" userId="S::mayitasanchez@ofa.nv.gov::8760f514-6e97-4cbb-8f2e-b2a8ce482e6d" providerId="AD" clId="Web-{6F91ACB0-97F7-0C61-02D7-49B45FF3EDB0}" dt="2023-02-17T21:32:45.179" v="2" actId="20577"/>
      <pc:docMkLst>
        <pc:docMk/>
      </pc:docMkLst>
      <pc:sldChg chg="modSp">
        <pc:chgData name="Mayita Sanchez" userId="S::mayitasanchez@ofa.nv.gov::8760f514-6e97-4cbb-8f2e-b2a8ce482e6d" providerId="AD" clId="Web-{6F91ACB0-97F7-0C61-02D7-49B45FF3EDB0}" dt="2023-02-17T21:32:45.179" v="2" actId="20577"/>
        <pc:sldMkLst>
          <pc:docMk/>
          <pc:sldMk cId="1474439262" sldId="300"/>
        </pc:sldMkLst>
        <pc:spChg chg="mod">
          <ac:chgData name="Mayita Sanchez" userId="S::mayitasanchez@ofa.nv.gov::8760f514-6e97-4cbb-8f2e-b2a8ce482e6d" providerId="AD" clId="Web-{6F91ACB0-97F7-0C61-02D7-49B45FF3EDB0}" dt="2023-02-17T21:32:45.179" v="2" actId="20577"/>
          <ac:spMkLst>
            <pc:docMk/>
            <pc:sldMk cId="1474439262" sldId="300"/>
            <ac:spMk id="8" creationId="{450B798B-A349-1790-8F69-35BE367E7A8A}"/>
          </ac:spMkLst>
        </pc:spChg>
      </pc:sldChg>
    </pc:docChg>
  </pc:docChgLst>
  <pc:docChgLst>
    <pc:chgData name="Kristen Stout" userId="S::k.stout@ofa.nv.gov::a8d16845-0739-47b3-9b25-54f12b7d6bc0" providerId="AD" clId="Web-{106C65F4-853C-275E-7421-630AC3CD9A1F}"/>
    <pc:docChg chg="">
      <pc:chgData name="Kristen Stout" userId="S::k.stout@ofa.nv.gov::a8d16845-0739-47b3-9b25-54f12b7d6bc0" providerId="AD" clId="Web-{106C65F4-853C-275E-7421-630AC3CD9A1F}" dt="2023-01-25T18:11:21.452" v="0"/>
      <pc:docMkLst>
        <pc:docMk/>
      </pc:docMkLst>
      <pc:sldChg chg="modCm">
        <pc:chgData name="Kristen Stout" userId="S::k.stout@ofa.nv.gov::a8d16845-0739-47b3-9b25-54f12b7d6bc0" providerId="AD" clId="Web-{106C65F4-853C-275E-7421-630AC3CD9A1F}" dt="2023-01-25T18:11:21.452" v="0"/>
        <pc:sldMkLst>
          <pc:docMk/>
          <pc:sldMk cId="1019003295" sldId="286"/>
        </pc:sldMkLst>
      </pc:sldChg>
    </pc:docChg>
  </pc:docChgLst>
  <pc:docChgLst>
    <pc:chgData name="Nicole Kelleher" userId="S::nicolekelleher@ofa.nv.gov::fda378fc-ddcc-4cc9-8f9f-bc699649c980" providerId="AD" clId="Web-{80FBECF8-7877-2B80-F0DB-1AE021A18BE7}"/>
    <pc:docChg chg="modSld">
      <pc:chgData name="Nicole Kelleher" userId="S::nicolekelleher@ofa.nv.gov::fda378fc-ddcc-4cc9-8f9f-bc699649c980" providerId="AD" clId="Web-{80FBECF8-7877-2B80-F0DB-1AE021A18BE7}" dt="2023-01-25T01:20:43.057" v="820" actId="20577"/>
      <pc:docMkLst>
        <pc:docMk/>
      </pc:docMkLst>
      <pc:sldChg chg="modSp">
        <pc:chgData name="Nicole Kelleher" userId="S::nicolekelleher@ofa.nv.gov::fda378fc-ddcc-4cc9-8f9f-bc699649c980" providerId="AD" clId="Web-{80FBECF8-7877-2B80-F0DB-1AE021A18BE7}" dt="2023-01-25T01:20:43.057" v="820" actId="20577"/>
        <pc:sldMkLst>
          <pc:docMk/>
          <pc:sldMk cId="508303739" sldId="298"/>
        </pc:sldMkLst>
        <pc:spChg chg="mod">
          <ac:chgData name="Nicole Kelleher" userId="S::nicolekelleher@ofa.nv.gov::fda378fc-ddcc-4cc9-8f9f-bc699649c980" providerId="AD" clId="Web-{80FBECF8-7877-2B80-F0DB-1AE021A18BE7}" dt="2023-01-25T01:10:37.201" v="386" actId="20577"/>
          <ac:spMkLst>
            <pc:docMk/>
            <pc:sldMk cId="508303739" sldId="298"/>
            <ac:spMk id="3" creationId="{FD3F1BB9-8FF8-98E0-128C-7533DEEB3C12}"/>
          </ac:spMkLst>
        </pc:spChg>
        <pc:spChg chg="mod">
          <ac:chgData name="Nicole Kelleher" userId="S::nicolekelleher@ofa.nv.gov::fda378fc-ddcc-4cc9-8f9f-bc699649c980" providerId="AD" clId="Web-{80FBECF8-7877-2B80-F0DB-1AE021A18BE7}" dt="2023-01-25T01:17:30.053" v="729" actId="20577"/>
          <ac:spMkLst>
            <pc:docMk/>
            <pc:sldMk cId="508303739" sldId="298"/>
            <ac:spMk id="4" creationId="{8AEB50BF-1407-29AC-6A6B-E4043129F680}"/>
          </ac:spMkLst>
        </pc:spChg>
        <pc:spChg chg="mod">
          <ac:chgData name="Nicole Kelleher" userId="S::nicolekelleher@ofa.nv.gov::fda378fc-ddcc-4cc9-8f9f-bc699649c980" providerId="AD" clId="Web-{80FBECF8-7877-2B80-F0DB-1AE021A18BE7}" dt="2023-01-25T01:10:00.341" v="358" actId="20577"/>
          <ac:spMkLst>
            <pc:docMk/>
            <pc:sldMk cId="508303739" sldId="298"/>
            <ac:spMk id="5" creationId="{37D996A0-4DB5-CA2B-F245-87D74E17FC02}"/>
          </ac:spMkLst>
        </pc:spChg>
        <pc:spChg chg="mod">
          <ac:chgData name="Nicole Kelleher" userId="S::nicolekelleher@ofa.nv.gov::fda378fc-ddcc-4cc9-8f9f-bc699649c980" providerId="AD" clId="Web-{80FBECF8-7877-2B80-F0DB-1AE021A18BE7}" dt="2023-01-25T01:20:43.057" v="820" actId="20577"/>
          <ac:spMkLst>
            <pc:docMk/>
            <pc:sldMk cId="508303739" sldId="298"/>
            <ac:spMk id="6" creationId="{9428ADB3-B74D-6E45-E63D-9275599C8C81}"/>
          </ac:spMkLst>
        </pc:spChg>
      </pc:sldChg>
    </pc:docChg>
  </pc:docChgLst>
  <pc:docChgLst>
    <pc:chgData name="Kylie Howard" userId="S::k.howard@ofa.nv.gov::a37bd6e6-a630-4dea-9943-ba8961eda8ea" providerId="AD" clId="Web-{59279BF0-000D-7471-827D-A6F3D75B3809}"/>
    <pc:docChg chg="modSld">
      <pc:chgData name="Kylie Howard" userId="S::k.howard@ofa.nv.gov::a37bd6e6-a630-4dea-9943-ba8961eda8ea" providerId="AD" clId="Web-{59279BF0-000D-7471-827D-A6F3D75B3809}" dt="2023-02-17T21:35:46.103" v="1" actId="20577"/>
      <pc:docMkLst>
        <pc:docMk/>
      </pc:docMkLst>
      <pc:sldChg chg="modSp">
        <pc:chgData name="Kylie Howard" userId="S::k.howard@ofa.nv.gov::a37bd6e6-a630-4dea-9943-ba8961eda8ea" providerId="AD" clId="Web-{59279BF0-000D-7471-827D-A6F3D75B3809}" dt="2023-02-17T21:35:46.103" v="1" actId="20577"/>
        <pc:sldMkLst>
          <pc:docMk/>
          <pc:sldMk cId="1000774526" sldId="298"/>
        </pc:sldMkLst>
        <pc:spChg chg="mod">
          <ac:chgData name="Kylie Howard" userId="S::k.howard@ofa.nv.gov::a37bd6e6-a630-4dea-9943-ba8961eda8ea" providerId="AD" clId="Web-{59279BF0-000D-7471-827D-A6F3D75B3809}" dt="2023-02-17T21:35:46.103" v="1" actId="20577"/>
          <ac:spMkLst>
            <pc:docMk/>
            <pc:sldMk cId="1000774526" sldId="298"/>
            <ac:spMk id="2" creationId="{DD4C51C8-2592-0D25-12D4-6BE32CB4D4F1}"/>
          </ac:spMkLst>
        </pc:spChg>
      </pc:sldChg>
    </pc:docChg>
  </pc:docChgLst>
  <pc:docChgLst>
    <pc:chgData name="Mayita Sanchez" userId="S::mayitasanchez@ofa.nv.gov::8760f514-6e97-4cbb-8f2e-b2a8ce482e6d" providerId="AD" clId="Web-{5B6308F7-32E1-2005-3434-7F73392C207E}"/>
    <pc:docChg chg="mod modSld">
      <pc:chgData name="Mayita Sanchez" userId="S::mayitasanchez@ofa.nv.gov::8760f514-6e97-4cbb-8f2e-b2a8ce482e6d" providerId="AD" clId="Web-{5B6308F7-32E1-2005-3434-7F73392C207E}" dt="2023-01-25T17:42:09.178" v="48" actId="20577"/>
      <pc:docMkLst>
        <pc:docMk/>
      </pc:docMkLst>
      <pc:sldChg chg="modSp modCm">
        <pc:chgData name="Mayita Sanchez" userId="S::mayitasanchez@ofa.nv.gov::8760f514-6e97-4cbb-8f2e-b2a8ce482e6d" providerId="AD" clId="Web-{5B6308F7-32E1-2005-3434-7F73392C207E}" dt="2023-01-25T16:18:35.465" v="43" actId="20577"/>
        <pc:sldMkLst>
          <pc:docMk/>
          <pc:sldMk cId="1019003295" sldId="286"/>
        </pc:sldMkLst>
        <pc:spChg chg="mod">
          <ac:chgData name="Mayita Sanchez" userId="S::mayitasanchez@ofa.nv.gov::8760f514-6e97-4cbb-8f2e-b2a8ce482e6d" providerId="AD" clId="Web-{5B6308F7-32E1-2005-3434-7F73392C207E}" dt="2023-01-25T16:18:35.465" v="43" actId="20577"/>
          <ac:spMkLst>
            <pc:docMk/>
            <pc:sldMk cId="1019003295" sldId="286"/>
            <ac:spMk id="64" creationId="{06397BAA-47B5-1C7D-2106-CD6437122B63}"/>
          </ac:spMkLst>
        </pc:spChg>
      </pc:sldChg>
      <pc:sldChg chg="modSp">
        <pc:chgData name="Mayita Sanchez" userId="S::mayitasanchez@ofa.nv.gov::8760f514-6e97-4cbb-8f2e-b2a8ce482e6d" providerId="AD" clId="Web-{5B6308F7-32E1-2005-3434-7F73392C207E}" dt="2023-01-25T17:42:09.178" v="48" actId="20577"/>
        <pc:sldMkLst>
          <pc:docMk/>
          <pc:sldMk cId="508303739" sldId="298"/>
        </pc:sldMkLst>
        <pc:spChg chg="mod">
          <ac:chgData name="Mayita Sanchez" userId="S::mayitasanchez@ofa.nv.gov::8760f514-6e97-4cbb-8f2e-b2a8ce482e6d" providerId="AD" clId="Web-{5B6308F7-32E1-2005-3434-7F73392C207E}" dt="2023-01-25T17:41:29.068" v="47" actId="20577"/>
          <ac:spMkLst>
            <pc:docMk/>
            <pc:sldMk cId="508303739" sldId="298"/>
            <ac:spMk id="4" creationId="{8AEB50BF-1407-29AC-6A6B-E4043129F680}"/>
          </ac:spMkLst>
        </pc:spChg>
        <pc:spChg chg="mod">
          <ac:chgData name="Mayita Sanchez" userId="S::mayitasanchez@ofa.nv.gov::8760f514-6e97-4cbb-8f2e-b2a8ce482e6d" providerId="AD" clId="Web-{5B6308F7-32E1-2005-3434-7F73392C207E}" dt="2023-01-25T17:41:24.583" v="45" actId="20577"/>
          <ac:spMkLst>
            <pc:docMk/>
            <pc:sldMk cId="508303739" sldId="298"/>
            <ac:spMk id="5" creationId="{37D996A0-4DB5-CA2B-F245-87D74E17FC02}"/>
          </ac:spMkLst>
        </pc:spChg>
        <pc:spChg chg="mod">
          <ac:chgData name="Mayita Sanchez" userId="S::mayitasanchez@ofa.nv.gov::8760f514-6e97-4cbb-8f2e-b2a8ce482e6d" providerId="AD" clId="Web-{5B6308F7-32E1-2005-3434-7F73392C207E}" dt="2023-01-25T17:42:09.178" v="48" actId="20577"/>
          <ac:spMkLst>
            <pc:docMk/>
            <pc:sldMk cId="508303739" sldId="298"/>
            <ac:spMk id="6" creationId="{9428ADB3-B74D-6E45-E63D-9275599C8C81}"/>
          </ac:spMkLst>
        </pc:spChg>
      </pc:sldChg>
    </pc:docChg>
  </pc:docChgLst>
  <pc:docChgLst>
    <pc:chgData name="Kylie Howard" userId="S::k.howard@ofa.nv.gov::a37bd6e6-a630-4dea-9943-ba8961eda8ea" providerId="AD" clId="Web-{3DABA312-6DEB-85FC-E193-E13F7EE434F2}"/>
    <pc:docChg chg="delSld modSld">
      <pc:chgData name="Kylie Howard" userId="S::k.howard@ofa.nv.gov::a37bd6e6-a630-4dea-9943-ba8961eda8ea" providerId="AD" clId="Web-{3DABA312-6DEB-85FC-E193-E13F7EE434F2}" dt="2023-01-26T01:02:17.426" v="19"/>
      <pc:docMkLst>
        <pc:docMk/>
      </pc:docMkLst>
      <pc:sldChg chg="addSp delSp modSp">
        <pc:chgData name="Kylie Howard" userId="S::k.howard@ofa.nv.gov::a37bd6e6-a630-4dea-9943-ba8961eda8ea" providerId="AD" clId="Web-{3DABA312-6DEB-85FC-E193-E13F7EE434F2}" dt="2023-01-26T01:02:17.426" v="19"/>
        <pc:sldMkLst>
          <pc:docMk/>
          <pc:sldMk cId="3064916946" sldId="263"/>
        </pc:sldMkLst>
        <pc:picChg chg="add mod">
          <ac:chgData name="Kylie Howard" userId="S::k.howard@ofa.nv.gov::a37bd6e6-a630-4dea-9943-ba8961eda8ea" providerId="AD" clId="Web-{3DABA312-6DEB-85FC-E193-E13F7EE434F2}" dt="2023-01-26T01:01:47.144" v="9" actId="1076"/>
          <ac:picMkLst>
            <pc:docMk/>
            <pc:sldMk cId="3064916946" sldId="263"/>
            <ac:picMk id="3" creationId="{7AE179F3-8C15-156B-2C49-BB660F0F59DF}"/>
          </ac:picMkLst>
        </pc:picChg>
        <pc:picChg chg="add del mod">
          <ac:chgData name="Kylie Howard" userId="S::k.howard@ofa.nv.gov::a37bd6e6-a630-4dea-9943-ba8961eda8ea" providerId="AD" clId="Web-{3DABA312-6DEB-85FC-E193-E13F7EE434F2}" dt="2023-01-26T01:01:55.863" v="11"/>
          <ac:picMkLst>
            <pc:docMk/>
            <pc:sldMk cId="3064916946" sldId="263"/>
            <ac:picMk id="4" creationId="{15797F51-55A0-A99E-59DD-5A5A8ACEE745}"/>
          </ac:picMkLst>
        </pc:picChg>
        <pc:picChg chg="add del mod">
          <ac:chgData name="Kylie Howard" userId="S::k.howard@ofa.nv.gov::a37bd6e6-a630-4dea-9943-ba8961eda8ea" providerId="AD" clId="Web-{3DABA312-6DEB-85FC-E193-E13F7EE434F2}" dt="2023-01-26T01:02:02.848" v="13"/>
          <ac:picMkLst>
            <pc:docMk/>
            <pc:sldMk cId="3064916946" sldId="263"/>
            <ac:picMk id="7" creationId="{788B0299-471B-9A31-3F15-4394EBA64CD1}"/>
          </ac:picMkLst>
        </pc:picChg>
        <pc:picChg chg="add del mod">
          <ac:chgData name="Kylie Howard" userId="S::k.howard@ofa.nv.gov::a37bd6e6-a630-4dea-9943-ba8961eda8ea" providerId="AD" clId="Web-{3DABA312-6DEB-85FC-E193-E13F7EE434F2}" dt="2023-01-26T01:02:08.801" v="15"/>
          <ac:picMkLst>
            <pc:docMk/>
            <pc:sldMk cId="3064916946" sldId="263"/>
            <ac:picMk id="9" creationId="{FD68D49E-7C18-4B1E-8CF7-329C4B858EBE}"/>
          </ac:picMkLst>
        </pc:picChg>
        <pc:picChg chg="add mod">
          <ac:chgData name="Kylie Howard" userId="S::k.howard@ofa.nv.gov::a37bd6e6-a630-4dea-9943-ba8961eda8ea" providerId="AD" clId="Web-{3DABA312-6DEB-85FC-E193-E13F7EE434F2}" dt="2023-01-26T01:02:11.223" v="16"/>
          <ac:picMkLst>
            <pc:docMk/>
            <pc:sldMk cId="3064916946" sldId="263"/>
            <ac:picMk id="10" creationId="{1DC3635D-C5C5-D22A-3CFE-136E164C67CD}"/>
          </ac:picMkLst>
        </pc:picChg>
        <pc:picChg chg="add mod">
          <ac:chgData name="Kylie Howard" userId="S::k.howard@ofa.nv.gov::a37bd6e6-a630-4dea-9943-ba8961eda8ea" providerId="AD" clId="Web-{3DABA312-6DEB-85FC-E193-E13F7EE434F2}" dt="2023-01-26T01:02:13.223" v="17"/>
          <ac:picMkLst>
            <pc:docMk/>
            <pc:sldMk cId="3064916946" sldId="263"/>
            <ac:picMk id="11" creationId="{7FF6AED1-9443-2CD6-6CA7-E789D957A502}"/>
          </ac:picMkLst>
        </pc:picChg>
        <pc:picChg chg="add mod">
          <ac:chgData name="Kylie Howard" userId="S::k.howard@ofa.nv.gov::a37bd6e6-a630-4dea-9943-ba8961eda8ea" providerId="AD" clId="Web-{3DABA312-6DEB-85FC-E193-E13F7EE434F2}" dt="2023-01-26T01:02:15.379" v="18"/>
          <ac:picMkLst>
            <pc:docMk/>
            <pc:sldMk cId="3064916946" sldId="263"/>
            <ac:picMk id="12" creationId="{A132BBC9-6A4B-58ED-CF67-A2B8365776D9}"/>
          </ac:picMkLst>
        </pc:picChg>
        <pc:picChg chg="add mod">
          <ac:chgData name="Kylie Howard" userId="S::k.howard@ofa.nv.gov::a37bd6e6-a630-4dea-9943-ba8961eda8ea" providerId="AD" clId="Web-{3DABA312-6DEB-85FC-E193-E13F7EE434F2}" dt="2023-01-26T01:02:17.426" v="19"/>
          <ac:picMkLst>
            <pc:docMk/>
            <pc:sldMk cId="3064916946" sldId="263"/>
            <ac:picMk id="13" creationId="{F917240C-BFAB-28F4-3502-CE187B51F61E}"/>
          </ac:picMkLst>
        </pc:picChg>
      </pc:sldChg>
      <pc:sldChg chg="del">
        <pc:chgData name="Kylie Howard" userId="S::k.howard@ofa.nv.gov::a37bd6e6-a630-4dea-9943-ba8961eda8ea" providerId="AD" clId="Web-{3DABA312-6DEB-85FC-E193-E13F7EE434F2}" dt="2023-01-26T00:55:55.981" v="2"/>
        <pc:sldMkLst>
          <pc:docMk/>
          <pc:sldMk cId="562654069" sldId="266"/>
        </pc:sldMkLst>
      </pc:sldChg>
      <pc:sldChg chg="delSp">
        <pc:chgData name="Kylie Howard" userId="S::k.howard@ofa.nv.gov::a37bd6e6-a630-4dea-9943-ba8961eda8ea" providerId="AD" clId="Web-{3DABA312-6DEB-85FC-E193-E13F7EE434F2}" dt="2023-01-26T00:55:57.809" v="3"/>
        <pc:sldMkLst>
          <pc:docMk/>
          <pc:sldMk cId="531872465" sldId="267"/>
        </pc:sldMkLst>
        <pc:picChg chg="del">
          <ac:chgData name="Kylie Howard" userId="S::k.howard@ofa.nv.gov::a37bd6e6-a630-4dea-9943-ba8961eda8ea" providerId="AD" clId="Web-{3DABA312-6DEB-85FC-E193-E13F7EE434F2}" dt="2023-01-26T00:55:57.809" v="3"/>
          <ac:picMkLst>
            <pc:docMk/>
            <pc:sldMk cId="531872465" sldId="267"/>
            <ac:picMk id="4" creationId="{8FA35E35-9AF0-D353-9D82-8A456B8CDE11}"/>
          </ac:picMkLst>
        </pc:picChg>
      </pc:sldChg>
      <pc:sldChg chg="delSp">
        <pc:chgData name="Kylie Howard" userId="S::k.howard@ofa.nv.gov::a37bd6e6-a630-4dea-9943-ba8961eda8ea" providerId="AD" clId="Web-{3DABA312-6DEB-85FC-E193-E13F7EE434F2}" dt="2023-01-26T00:55:52.668" v="0"/>
        <pc:sldMkLst>
          <pc:docMk/>
          <pc:sldMk cId="22260923" sldId="276"/>
        </pc:sldMkLst>
        <pc:picChg chg="del">
          <ac:chgData name="Kylie Howard" userId="S::k.howard@ofa.nv.gov::a37bd6e6-a630-4dea-9943-ba8961eda8ea" providerId="AD" clId="Web-{3DABA312-6DEB-85FC-E193-E13F7EE434F2}" dt="2023-01-26T00:55:52.668" v="0"/>
          <ac:picMkLst>
            <pc:docMk/>
            <pc:sldMk cId="22260923" sldId="276"/>
            <ac:picMk id="2" creationId="{6E89CFD9-BF8E-1BF8-73C4-F229477E9982}"/>
          </ac:picMkLst>
        </pc:picChg>
      </pc:sldChg>
      <pc:sldChg chg="delSp">
        <pc:chgData name="Kylie Howard" userId="S::k.howard@ofa.nv.gov::a37bd6e6-a630-4dea-9943-ba8961eda8ea" providerId="AD" clId="Web-{3DABA312-6DEB-85FC-E193-E13F7EE434F2}" dt="2023-01-26T00:56:04.778" v="6"/>
        <pc:sldMkLst>
          <pc:docMk/>
          <pc:sldMk cId="3933845223" sldId="277"/>
        </pc:sldMkLst>
        <pc:picChg chg="del">
          <ac:chgData name="Kylie Howard" userId="S::k.howard@ofa.nv.gov::a37bd6e6-a630-4dea-9943-ba8961eda8ea" providerId="AD" clId="Web-{3DABA312-6DEB-85FC-E193-E13F7EE434F2}" dt="2023-01-26T00:56:04.778" v="6"/>
          <ac:picMkLst>
            <pc:docMk/>
            <pc:sldMk cId="3933845223" sldId="277"/>
            <ac:picMk id="6" creationId="{345A63D0-8930-8DD3-B690-4B8D3E74B7A2}"/>
          </ac:picMkLst>
        </pc:picChg>
      </pc:sldChg>
      <pc:sldChg chg="delSp">
        <pc:chgData name="Kylie Howard" userId="S::k.howard@ofa.nv.gov::a37bd6e6-a630-4dea-9943-ba8961eda8ea" providerId="AD" clId="Web-{3DABA312-6DEB-85FC-E193-E13F7EE434F2}" dt="2023-01-26T00:56:02.528" v="5"/>
        <pc:sldMkLst>
          <pc:docMk/>
          <pc:sldMk cId="443643532" sldId="278"/>
        </pc:sldMkLst>
        <pc:picChg chg="del">
          <ac:chgData name="Kylie Howard" userId="S::k.howard@ofa.nv.gov::a37bd6e6-a630-4dea-9943-ba8961eda8ea" providerId="AD" clId="Web-{3DABA312-6DEB-85FC-E193-E13F7EE434F2}" dt="2023-01-26T00:56:02.528" v="5"/>
          <ac:picMkLst>
            <pc:docMk/>
            <pc:sldMk cId="443643532" sldId="278"/>
            <ac:picMk id="6" creationId="{1BBFEE20-81DE-337C-DFA8-7768068BE582}"/>
          </ac:picMkLst>
        </pc:picChg>
      </pc:sldChg>
      <pc:sldChg chg="delSp">
        <pc:chgData name="Kylie Howard" userId="S::k.howard@ofa.nv.gov::a37bd6e6-a630-4dea-9943-ba8961eda8ea" providerId="AD" clId="Web-{3DABA312-6DEB-85FC-E193-E13F7EE434F2}" dt="2023-01-26T00:55:54.652" v="1"/>
        <pc:sldMkLst>
          <pc:docMk/>
          <pc:sldMk cId="195005310" sldId="284"/>
        </pc:sldMkLst>
        <pc:picChg chg="del">
          <ac:chgData name="Kylie Howard" userId="S::k.howard@ofa.nv.gov::a37bd6e6-a630-4dea-9943-ba8961eda8ea" providerId="AD" clId="Web-{3DABA312-6DEB-85FC-E193-E13F7EE434F2}" dt="2023-01-26T00:55:54.652" v="1"/>
          <ac:picMkLst>
            <pc:docMk/>
            <pc:sldMk cId="195005310" sldId="284"/>
            <ac:picMk id="5" creationId="{B1E3FE95-D5B3-2192-AA9D-2D684AA7F198}"/>
          </ac:picMkLst>
        </pc:picChg>
      </pc:sldChg>
      <pc:sldChg chg="delSp">
        <pc:chgData name="Kylie Howard" userId="S::k.howard@ofa.nv.gov::a37bd6e6-a630-4dea-9943-ba8961eda8ea" providerId="AD" clId="Web-{3DABA312-6DEB-85FC-E193-E13F7EE434F2}" dt="2023-01-26T00:56:11.715" v="7"/>
        <pc:sldMkLst>
          <pc:docMk/>
          <pc:sldMk cId="1066494498" sldId="291"/>
        </pc:sldMkLst>
        <pc:picChg chg="del">
          <ac:chgData name="Kylie Howard" userId="S::k.howard@ofa.nv.gov::a37bd6e6-a630-4dea-9943-ba8961eda8ea" providerId="AD" clId="Web-{3DABA312-6DEB-85FC-E193-E13F7EE434F2}" dt="2023-01-26T00:56:11.715" v="7"/>
          <ac:picMkLst>
            <pc:docMk/>
            <pc:sldMk cId="1066494498" sldId="291"/>
            <ac:picMk id="2" creationId="{05688EE7-0599-0C4B-F049-EFBF64A518B9}"/>
          </ac:picMkLst>
        </pc:picChg>
      </pc:sldChg>
      <pc:sldChg chg="delSp">
        <pc:chgData name="Kylie Howard" userId="S::k.howard@ofa.nv.gov::a37bd6e6-a630-4dea-9943-ba8961eda8ea" providerId="AD" clId="Web-{3DABA312-6DEB-85FC-E193-E13F7EE434F2}" dt="2023-01-26T00:55:59.918" v="4"/>
        <pc:sldMkLst>
          <pc:docMk/>
          <pc:sldMk cId="1529392037" sldId="294"/>
        </pc:sldMkLst>
        <pc:picChg chg="del">
          <ac:chgData name="Kylie Howard" userId="S::k.howard@ofa.nv.gov::a37bd6e6-a630-4dea-9943-ba8961eda8ea" providerId="AD" clId="Web-{3DABA312-6DEB-85FC-E193-E13F7EE434F2}" dt="2023-01-26T00:55:59.918" v="4"/>
          <ac:picMkLst>
            <pc:docMk/>
            <pc:sldMk cId="1529392037" sldId="294"/>
            <ac:picMk id="4" creationId="{7B96C663-DFD2-51A7-0076-FA27F7C2EB5F}"/>
          </ac:picMkLst>
        </pc:picChg>
      </pc:sldChg>
    </pc:docChg>
  </pc:docChgLst>
  <pc:docChgLst>
    <pc:chgData name="Kylie Howard" userId="S::k.howard@ofa.nv.gov::a37bd6e6-a630-4dea-9943-ba8961eda8ea" providerId="AD" clId="Web-{ADA65658-F685-83D0-EFA8-94296AD476E2}"/>
    <pc:docChg chg="modSld">
      <pc:chgData name="Kylie Howard" userId="S::k.howard@ofa.nv.gov::a37bd6e6-a630-4dea-9943-ba8961eda8ea" providerId="AD" clId="Web-{ADA65658-F685-83D0-EFA8-94296AD476E2}" dt="2023-01-26T00:53:37.272" v="0"/>
      <pc:docMkLst>
        <pc:docMk/>
      </pc:docMkLst>
      <pc:sldChg chg="addSp modSp">
        <pc:chgData name="Kylie Howard" userId="S::k.howard@ofa.nv.gov::a37bd6e6-a630-4dea-9943-ba8961eda8ea" providerId="AD" clId="Web-{ADA65658-F685-83D0-EFA8-94296AD476E2}" dt="2023-01-26T00:53:37.272" v="0"/>
        <pc:sldMkLst>
          <pc:docMk/>
          <pc:sldMk cId="1066494498" sldId="291"/>
        </pc:sldMkLst>
        <pc:picChg chg="add mod">
          <ac:chgData name="Kylie Howard" userId="S::k.howard@ofa.nv.gov::a37bd6e6-a630-4dea-9943-ba8961eda8ea" providerId="AD" clId="Web-{ADA65658-F685-83D0-EFA8-94296AD476E2}" dt="2023-01-26T00:53:37.272" v="0"/>
          <ac:picMkLst>
            <pc:docMk/>
            <pc:sldMk cId="1066494498" sldId="291"/>
            <ac:picMk id="3" creationId="{52F43D00-FE7C-BD6A-8E2E-1115EE03969E}"/>
          </ac:picMkLst>
        </pc:picChg>
      </pc:sldChg>
    </pc:docChg>
  </pc:docChgLst>
  <pc:docChgLst>
    <pc:chgData name="Kylie Howard" userId="S::k.howard@ofa.nv.gov::a37bd6e6-a630-4dea-9943-ba8961eda8ea" providerId="AD" clId="Web-{517FD0B6-BC7B-D8DE-388F-9DEDD150C5AD}"/>
    <pc:docChg chg="addSld modSld addMainMaster">
      <pc:chgData name="Kylie Howard" userId="S::k.howard@ofa.nv.gov::a37bd6e6-a630-4dea-9943-ba8961eda8ea" providerId="AD" clId="Web-{517FD0B6-BC7B-D8DE-388F-9DEDD150C5AD}" dt="2023-04-25T21:35:32.832" v="190" actId="20577"/>
      <pc:docMkLst>
        <pc:docMk/>
      </pc:docMkLst>
      <pc:sldChg chg="delSp modSp add">
        <pc:chgData name="Kylie Howard" userId="S::k.howard@ofa.nv.gov::a37bd6e6-a630-4dea-9943-ba8961eda8ea" providerId="AD" clId="Web-{517FD0B6-BC7B-D8DE-388F-9DEDD150C5AD}" dt="2023-04-25T21:31:42.731" v="11"/>
        <pc:sldMkLst>
          <pc:docMk/>
          <pc:sldMk cId="1711237027" sldId="304"/>
        </pc:sldMkLst>
        <pc:spChg chg="del">
          <ac:chgData name="Kylie Howard" userId="S::k.howard@ofa.nv.gov::a37bd6e6-a630-4dea-9943-ba8961eda8ea" providerId="AD" clId="Web-{517FD0B6-BC7B-D8DE-388F-9DEDD150C5AD}" dt="2023-04-25T21:31:42.731" v="11"/>
          <ac:spMkLst>
            <pc:docMk/>
            <pc:sldMk cId="1711237027" sldId="304"/>
            <ac:spMk id="4" creationId="{9090211C-3933-2B11-A064-FE7065B985CF}"/>
          </ac:spMkLst>
        </pc:spChg>
        <pc:spChg chg="mod">
          <ac:chgData name="Kylie Howard" userId="S::k.howard@ofa.nv.gov::a37bd6e6-a630-4dea-9943-ba8961eda8ea" providerId="AD" clId="Web-{517FD0B6-BC7B-D8DE-388F-9DEDD150C5AD}" dt="2023-04-25T21:31:13.839" v="4" actId="20577"/>
          <ac:spMkLst>
            <pc:docMk/>
            <pc:sldMk cId="1711237027" sldId="304"/>
            <ac:spMk id="9" creationId="{74DA5BB7-FD0E-E7BB-31D6-04D1C4A65E9B}"/>
          </ac:spMkLst>
        </pc:spChg>
        <pc:spChg chg="mod">
          <ac:chgData name="Kylie Howard" userId="S::k.howard@ofa.nv.gov::a37bd6e6-a630-4dea-9943-ba8961eda8ea" providerId="AD" clId="Web-{517FD0B6-BC7B-D8DE-388F-9DEDD150C5AD}" dt="2023-04-25T21:31:39.996" v="10" actId="1076"/>
          <ac:spMkLst>
            <pc:docMk/>
            <pc:sldMk cId="1711237027" sldId="304"/>
            <ac:spMk id="64" creationId="{06397BAA-47B5-1C7D-2106-CD6437122B63}"/>
          </ac:spMkLst>
        </pc:spChg>
        <pc:grpChg chg="del">
          <ac:chgData name="Kylie Howard" userId="S::k.howard@ofa.nv.gov::a37bd6e6-a630-4dea-9943-ba8961eda8ea" providerId="AD" clId="Web-{517FD0B6-BC7B-D8DE-388F-9DEDD150C5AD}" dt="2023-04-25T21:31:14.183" v="5"/>
          <ac:grpSpMkLst>
            <pc:docMk/>
            <pc:sldMk cId="1711237027" sldId="304"/>
            <ac:grpSpMk id="10" creationId="{857DA13F-866B-0787-4AD7-0E000B310681}"/>
          </ac:grpSpMkLst>
        </pc:grpChg>
      </pc:sldChg>
      <pc:sldChg chg="addSp delSp modSp add mod setBg">
        <pc:chgData name="Kylie Howard" userId="S::k.howard@ofa.nv.gov::a37bd6e6-a630-4dea-9943-ba8961eda8ea" providerId="AD" clId="Web-{517FD0B6-BC7B-D8DE-388F-9DEDD150C5AD}" dt="2023-04-25T21:34:15.767" v="37"/>
        <pc:sldMkLst>
          <pc:docMk/>
          <pc:sldMk cId="3431913126" sldId="305"/>
        </pc:sldMkLst>
        <pc:spChg chg="mod ord">
          <ac:chgData name="Kylie Howard" userId="S::k.howard@ofa.nv.gov::a37bd6e6-a630-4dea-9943-ba8961eda8ea" providerId="AD" clId="Web-{517FD0B6-BC7B-D8DE-388F-9DEDD150C5AD}" dt="2023-04-25T21:33:41.594" v="28"/>
          <ac:spMkLst>
            <pc:docMk/>
            <pc:sldMk cId="3431913126" sldId="305"/>
            <ac:spMk id="2" creationId="{43E63847-FA8D-8CB8-AF63-6E6F65CF7B50}"/>
          </ac:spMkLst>
        </pc:spChg>
        <pc:spChg chg="mod ord">
          <ac:chgData name="Kylie Howard" userId="S::k.howard@ofa.nv.gov::a37bd6e6-a630-4dea-9943-ba8961eda8ea" providerId="AD" clId="Web-{517FD0B6-BC7B-D8DE-388F-9DEDD150C5AD}" dt="2023-04-25T21:34:15.767" v="37"/>
          <ac:spMkLst>
            <pc:docMk/>
            <pc:sldMk cId="3431913126" sldId="305"/>
            <ac:spMk id="6" creationId="{79DC6A1F-A107-C243-4E71-DAFA3B34B848}"/>
          </ac:spMkLst>
        </pc:spChg>
        <pc:spChg chg="del">
          <ac:chgData name="Kylie Howard" userId="S::k.howard@ofa.nv.gov::a37bd6e6-a630-4dea-9943-ba8961eda8ea" providerId="AD" clId="Web-{517FD0B6-BC7B-D8DE-388F-9DEDD150C5AD}" dt="2023-04-25T21:31:45.184" v="12"/>
          <ac:spMkLst>
            <pc:docMk/>
            <pc:sldMk cId="3431913126" sldId="305"/>
            <ac:spMk id="7" creationId="{0EF67F89-F172-EB39-C356-8120AC8F1A19}"/>
          </ac:spMkLst>
        </pc:spChg>
        <pc:spChg chg="add">
          <ac:chgData name="Kylie Howard" userId="S::k.howard@ofa.nv.gov::a37bd6e6-a630-4dea-9943-ba8961eda8ea" providerId="AD" clId="Web-{517FD0B6-BC7B-D8DE-388F-9DEDD150C5AD}" dt="2023-04-25T21:33:41.594" v="28"/>
          <ac:spMkLst>
            <pc:docMk/>
            <pc:sldMk cId="3431913126" sldId="305"/>
            <ac:spMk id="20" creationId="{63F5877B-98C7-49DD-83AB-0F6F57CB6543}"/>
          </ac:spMkLst>
        </pc:spChg>
        <pc:spChg chg="add">
          <ac:chgData name="Kylie Howard" userId="S::k.howard@ofa.nv.gov::a37bd6e6-a630-4dea-9943-ba8961eda8ea" providerId="AD" clId="Web-{517FD0B6-BC7B-D8DE-388F-9DEDD150C5AD}" dt="2023-04-25T21:33:41.594" v="28"/>
          <ac:spMkLst>
            <pc:docMk/>
            <pc:sldMk cId="3431913126" sldId="305"/>
            <ac:spMk id="22" creationId="{4EA91930-66BC-4C41-B4F5-C31EB216F64B}"/>
          </ac:spMkLst>
        </pc:spChg>
        <pc:spChg chg="add">
          <ac:chgData name="Kylie Howard" userId="S::k.howard@ofa.nv.gov::a37bd6e6-a630-4dea-9943-ba8961eda8ea" providerId="AD" clId="Web-{517FD0B6-BC7B-D8DE-388F-9DEDD150C5AD}" dt="2023-04-25T21:33:41.594" v="28"/>
          <ac:spMkLst>
            <pc:docMk/>
            <pc:sldMk cId="3431913126" sldId="305"/>
            <ac:spMk id="24" creationId="{6313CF8F-B436-401E-9575-DE0F8E8B5B17}"/>
          </ac:spMkLst>
        </pc:spChg>
        <pc:spChg chg="add">
          <ac:chgData name="Kylie Howard" userId="S::k.howard@ofa.nv.gov::a37bd6e6-a630-4dea-9943-ba8961eda8ea" providerId="AD" clId="Web-{517FD0B6-BC7B-D8DE-388F-9DEDD150C5AD}" dt="2023-04-25T21:33:41.594" v="28"/>
          <ac:spMkLst>
            <pc:docMk/>
            <pc:sldMk cId="3431913126" sldId="305"/>
            <ac:spMk id="26" creationId="{2A38CFE9-C30A-4551-ACCB-D5808FBC39CD}"/>
          </ac:spMkLst>
        </pc:spChg>
        <pc:spChg chg="add">
          <ac:chgData name="Kylie Howard" userId="S::k.howard@ofa.nv.gov::a37bd6e6-a630-4dea-9943-ba8961eda8ea" providerId="AD" clId="Web-{517FD0B6-BC7B-D8DE-388F-9DEDD150C5AD}" dt="2023-04-25T21:33:41.594" v="28"/>
          <ac:spMkLst>
            <pc:docMk/>
            <pc:sldMk cId="3431913126" sldId="305"/>
            <ac:spMk id="28" creationId="{67EF550F-47CE-4FB2-9DAC-12AD835C833D}"/>
          </ac:spMkLst>
        </pc:spChg>
        <pc:grpChg chg="del">
          <ac:chgData name="Kylie Howard" userId="S::k.howard@ofa.nv.gov::a37bd6e6-a630-4dea-9943-ba8961eda8ea" providerId="AD" clId="Web-{517FD0B6-BC7B-D8DE-388F-9DEDD150C5AD}" dt="2023-04-25T21:31:11.870" v="3"/>
          <ac:grpSpMkLst>
            <pc:docMk/>
            <pc:sldMk cId="3431913126" sldId="305"/>
            <ac:grpSpMk id="10" creationId="{887D1BB9-6799-A411-F573-F38BBFA00995}"/>
          </ac:grpSpMkLst>
        </pc:grpChg>
        <pc:picChg chg="mod">
          <ac:chgData name="Kylie Howard" userId="S::k.howard@ofa.nv.gov::a37bd6e6-a630-4dea-9943-ba8961eda8ea" providerId="AD" clId="Web-{517FD0B6-BC7B-D8DE-388F-9DEDD150C5AD}" dt="2023-04-25T21:33:41.594" v="28"/>
          <ac:picMkLst>
            <pc:docMk/>
            <pc:sldMk cId="3431913126" sldId="305"/>
            <ac:picMk id="3" creationId="{6E32BF71-3C23-DCE7-0696-662A4C94DA5B}"/>
          </ac:picMkLst>
        </pc:picChg>
        <pc:picChg chg="mod">
          <ac:chgData name="Kylie Howard" userId="S::k.howard@ofa.nv.gov::a37bd6e6-a630-4dea-9943-ba8961eda8ea" providerId="AD" clId="Web-{517FD0B6-BC7B-D8DE-388F-9DEDD150C5AD}" dt="2023-04-25T21:33:41.594" v="28"/>
          <ac:picMkLst>
            <pc:docMk/>
            <pc:sldMk cId="3431913126" sldId="305"/>
            <ac:picMk id="15" creationId="{BA189AE1-AF3A-A302-59CA-B5C262B5A44A}"/>
          </ac:picMkLst>
        </pc:picChg>
      </pc:sldChg>
      <pc:sldChg chg="delSp modSp add">
        <pc:chgData name="Kylie Howard" userId="S::k.howard@ofa.nv.gov::a37bd6e6-a630-4dea-9943-ba8961eda8ea" providerId="AD" clId="Web-{517FD0B6-BC7B-D8DE-388F-9DEDD150C5AD}" dt="2023-04-25T21:31:49.793" v="14"/>
        <pc:sldMkLst>
          <pc:docMk/>
          <pc:sldMk cId="3912872052" sldId="306"/>
        </pc:sldMkLst>
        <pc:spChg chg="del mod">
          <ac:chgData name="Kylie Howard" userId="S::k.howard@ofa.nv.gov::a37bd6e6-a630-4dea-9943-ba8961eda8ea" providerId="AD" clId="Web-{517FD0B6-BC7B-D8DE-388F-9DEDD150C5AD}" dt="2023-04-25T21:31:49.793" v="14"/>
          <ac:spMkLst>
            <pc:docMk/>
            <pc:sldMk cId="3912872052" sldId="306"/>
            <ac:spMk id="6" creationId="{D4D1070A-3B6A-C81A-D3E2-B0FAC5A7CC53}"/>
          </ac:spMkLst>
        </pc:spChg>
      </pc:sldChg>
      <pc:sldChg chg="modSp new">
        <pc:chgData name="Kylie Howard" userId="S::k.howard@ofa.nv.gov::a37bd6e6-a630-4dea-9943-ba8961eda8ea" providerId="AD" clId="Web-{517FD0B6-BC7B-D8DE-388F-9DEDD150C5AD}" dt="2023-04-25T21:35:32.832" v="190" actId="20577"/>
        <pc:sldMkLst>
          <pc:docMk/>
          <pc:sldMk cId="2689342192" sldId="307"/>
        </pc:sldMkLst>
        <pc:spChg chg="mod">
          <ac:chgData name="Kylie Howard" userId="S::k.howard@ofa.nv.gov::a37bd6e6-a630-4dea-9943-ba8961eda8ea" providerId="AD" clId="Web-{517FD0B6-BC7B-D8DE-388F-9DEDD150C5AD}" dt="2023-04-25T21:34:53.284" v="68" actId="20577"/>
          <ac:spMkLst>
            <pc:docMk/>
            <pc:sldMk cId="2689342192" sldId="307"/>
            <ac:spMk id="2" creationId="{9B748932-9515-C23C-FC76-5E54EFAD826D}"/>
          </ac:spMkLst>
        </pc:spChg>
        <pc:spChg chg="mod">
          <ac:chgData name="Kylie Howard" userId="S::k.howard@ofa.nv.gov::a37bd6e6-a630-4dea-9943-ba8961eda8ea" providerId="AD" clId="Web-{517FD0B6-BC7B-D8DE-388F-9DEDD150C5AD}" dt="2023-04-25T21:35:32.832" v="190" actId="20577"/>
          <ac:spMkLst>
            <pc:docMk/>
            <pc:sldMk cId="2689342192" sldId="307"/>
            <ac:spMk id="3" creationId="{52536CB7-0C7B-7BA2-4ADA-D88E5B3EA96D}"/>
          </ac:spMkLst>
        </pc:spChg>
      </pc:sldChg>
      <pc:sldMasterChg chg="add addSldLayout">
        <pc:chgData name="Kylie Howard" userId="S::k.howard@ofa.nv.gov::a37bd6e6-a630-4dea-9943-ba8961eda8ea" providerId="AD" clId="Web-{517FD0B6-BC7B-D8DE-388F-9DEDD150C5AD}" dt="2023-04-25T21:29:56.477" v="0"/>
        <pc:sldMasterMkLst>
          <pc:docMk/>
          <pc:sldMasterMk cId="2460954070" sldId="2147483672"/>
        </pc:sldMasterMkLst>
        <pc:sldLayoutChg chg="add">
          <pc:chgData name="Kylie Howard" userId="S::k.howard@ofa.nv.gov::a37bd6e6-a630-4dea-9943-ba8961eda8ea" providerId="AD" clId="Web-{517FD0B6-BC7B-D8DE-388F-9DEDD150C5AD}" dt="2023-04-25T21:29:56.477" v="0"/>
          <pc:sldLayoutMkLst>
            <pc:docMk/>
            <pc:sldMasterMk cId="2460954070" sldId="2147483672"/>
            <pc:sldLayoutMk cId="2385387890" sldId="2147483673"/>
          </pc:sldLayoutMkLst>
        </pc:sldLayoutChg>
        <pc:sldLayoutChg chg="add">
          <pc:chgData name="Kylie Howard" userId="S::k.howard@ofa.nv.gov::a37bd6e6-a630-4dea-9943-ba8961eda8ea" providerId="AD" clId="Web-{517FD0B6-BC7B-D8DE-388F-9DEDD150C5AD}" dt="2023-04-25T21:29:56.477" v="0"/>
          <pc:sldLayoutMkLst>
            <pc:docMk/>
            <pc:sldMasterMk cId="2460954070" sldId="2147483672"/>
            <pc:sldLayoutMk cId="949138452" sldId="2147483674"/>
          </pc:sldLayoutMkLst>
        </pc:sldLayoutChg>
        <pc:sldLayoutChg chg="add">
          <pc:chgData name="Kylie Howard" userId="S::k.howard@ofa.nv.gov::a37bd6e6-a630-4dea-9943-ba8961eda8ea" providerId="AD" clId="Web-{517FD0B6-BC7B-D8DE-388F-9DEDD150C5AD}" dt="2023-04-25T21:29:56.477" v="0"/>
          <pc:sldLayoutMkLst>
            <pc:docMk/>
            <pc:sldMasterMk cId="2460954070" sldId="2147483672"/>
            <pc:sldLayoutMk cId="2591524520" sldId="2147483675"/>
          </pc:sldLayoutMkLst>
        </pc:sldLayoutChg>
        <pc:sldLayoutChg chg="add">
          <pc:chgData name="Kylie Howard" userId="S::k.howard@ofa.nv.gov::a37bd6e6-a630-4dea-9943-ba8961eda8ea" providerId="AD" clId="Web-{517FD0B6-BC7B-D8DE-388F-9DEDD150C5AD}" dt="2023-04-25T21:29:56.477" v="0"/>
          <pc:sldLayoutMkLst>
            <pc:docMk/>
            <pc:sldMasterMk cId="2460954070" sldId="2147483672"/>
            <pc:sldLayoutMk cId="1203092039" sldId="2147483676"/>
          </pc:sldLayoutMkLst>
        </pc:sldLayoutChg>
        <pc:sldLayoutChg chg="add">
          <pc:chgData name="Kylie Howard" userId="S::k.howard@ofa.nv.gov::a37bd6e6-a630-4dea-9943-ba8961eda8ea" providerId="AD" clId="Web-{517FD0B6-BC7B-D8DE-388F-9DEDD150C5AD}" dt="2023-04-25T21:29:56.477" v="0"/>
          <pc:sldLayoutMkLst>
            <pc:docMk/>
            <pc:sldMasterMk cId="2460954070" sldId="2147483672"/>
            <pc:sldLayoutMk cId="3733172339" sldId="2147483677"/>
          </pc:sldLayoutMkLst>
        </pc:sldLayoutChg>
        <pc:sldLayoutChg chg="add">
          <pc:chgData name="Kylie Howard" userId="S::k.howard@ofa.nv.gov::a37bd6e6-a630-4dea-9943-ba8961eda8ea" providerId="AD" clId="Web-{517FD0B6-BC7B-D8DE-388F-9DEDD150C5AD}" dt="2023-04-25T21:29:56.477" v="0"/>
          <pc:sldLayoutMkLst>
            <pc:docMk/>
            <pc:sldMasterMk cId="2460954070" sldId="2147483672"/>
            <pc:sldLayoutMk cId="3210312558" sldId="2147483678"/>
          </pc:sldLayoutMkLst>
        </pc:sldLayoutChg>
        <pc:sldLayoutChg chg="add">
          <pc:chgData name="Kylie Howard" userId="S::k.howard@ofa.nv.gov::a37bd6e6-a630-4dea-9943-ba8961eda8ea" providerId="AD" clId="Web-{517FD0B6-BC7B-D8DE-388F-9DEDD150C5AD}" dt="2023-04-25T21:29:56.477" v="0"/>
          <pc:sldLayoutMkLst>
            <pc:docMk/>
            <pc:sldMasterMk cId="2460954070" sldId="2147483672"/>
            <pc:sldLayoutMk cId="3146388984" sldId="2147483679"/>
          </pc:sldLayoutMkLst>
        </pc:sldLayoutChg>
        <pc:sldLayoutChg chg="add">
          <pc:chgData name="Kylie Howard" userId="S::k.howard@ofa.nv.gov::a37bd6e6-a630-4dea-9943-ba8961eda8ea" providerId="AD" clId="Web-{517FD0B6-BC7B-D8DE-388F-9DEDD150C5AD}" dt="2023-04-25T21:29:56.477" v="0"/>
          <pc:sldLayoutMkLst>
            <pc:docMk/>
            <pc:sldMasterMk cId="2460954070" sldId="2147483672"/>
            <pc:sldLayoutMk cId="3171841454" sldId="2147483680"/>
          </pc:sldLayoutMkLst>
        </pc:sldLayoutChg>
        <pc:sldLayoutChg chg="add">
          <pc:chgData name="Kylie Howard" userId="S::k.howard@ofa.nv.gov::a37bd6e6-a630-4dea-9943-ba8961eda8ea" providerId="AD" clId="Web-{517FD0B6-BC7B-D8DE-388F-9DEDD150C5AD}" dt="2023-04-25T21:29:56.477" v="0"/>
          <pc:sldLayoutMkLst>
            <pc:docMk/>
            <pc:sldMasterMk cId="2460954070" sldId="2147483672"/>
            <pc:sldLayoutMk cId="1718958274" sldId="2147483681"/>
          </pc:sldLayoutMkLst>
        </pc:sldLayoutChg>
        <pc:sldLayoutChg chg="add">
          <pc:chgData name="Kylie Howard" userId="S::k.howard@ofa.nv.gov::a37bd6e6-a630-4dea-9943-ba8961eda8ea" providerId="AD" clId="Web-{517FD0B6-BC7B-D8DE-388F-9DEDD150C5AD}" dt="2023-04-25T21:29:56.477" v="0"/>
          <pc:sldLayoutMkLst>
            <pc:docMk/>
            <pc:sldMasterMk cId="2460954070" sldId="2147483672"/>
            <pc:sldLayoutMk cId="2202905451" sldId="2147483682"/>
          </pc:sldLayoutMkLst>
        </pc:sldLayoutChg>
        <pc:sldLayoutChg chg="add">
          <pc:chgData name="Kylie Howard" userId="S::k.howard@ofa.nv.gov::a37bd6e6-a630-4dea-9943-ba8961eda8ea" providerId="AD" clId="Web-{517FD0B6-BC7B-D8DE-388F-9DEDD150C5AD}" dt="2023-04-25T21:29:56.477" v="0"/>
          <pc:sldLayoutMkLst>
            <pc:docMk/>
            <pc:sldMasterMk cId="2460954070" sldId="2147483672"/>
            <pc:sldLayoutMk cId="3479445657" sldId="2147483683"/>
          </pc:sldLayoutMkLst>
        </pc:sldLayoutChg>
      </pc:sldMasterChg>
    </pc:docChg>
  </pc:docChgLst>
  <pc:docChgLst>
    <pc:chgData name="Kylie Howard" userId="a37bd6e6-a630-4dea-9943-ba8961eda8ea" providerId="ADAL" clId="{6E8C9490-9F2D-4200-BBEC-FE13AEAB58F8}"/>
    <pc:docChg chg="undo custSel addSld delSld modSld sldOrd">
      <pc:chgData name="Kylie Howard" userId="a37bd6e6-a630-4dea-9943-ba8961eda8ea" providerId="ADAL" clId="{6E8C9490-9F2D-4200-BBEC-FE13AEAB58F8}" dt="2023-04-25T22:54:39.784" v="2831" actId="1076"/>
      <pc:docMkLst>
        <pc:docMk/>
      </pc:docMkLst>
      <pc:sldChg chg="modSp mod">
        <pc:chgData name="Kylie Howard" userId="a37bd6e6-a630-4dea-9943-ba8961eda8ea" providerId="ADAL" clId="{6E8C9490-9F2D-4200-BBEC-FE13AEAB58F8}" dt="2023-04-25T22:06:59.841" v="1596" actId="962"/>
        <pc:sldMkLst>
          <pc:docMk/>
          <pc:sldMk cId="109857222" sldId="256"/>
        </pc:sldMkLst>
        <pc:picChg chg="mod">
          <ac:chgData name="Kylie Howard" userId="a37bd6e6-a630-4dea-9943-ba8961eda8ea" providerId="ADAL" clId="{6E8C9490-9F2D-4200-BBEC-FE13AEAB58F8}" dt="2023-04-25T22:06:59.841" v="1596" actId="962"/>
          <ac:picMkLst>
            <pc:docMk/>
            <pc:sldMk cId="109857222" sldId="256"/>
            <ac:picMk id="5" creationId="{6B50A9C6-E251-3C4D-DB80-ECCB03F7AD70}"/>
          </ac:picMkLst>
        </pc:picChg>
      </pc:sldChg>
      <pc:sldChg chg="modSp mod">
        <pc:chgData name="Kylie Howard" userId="a37bd6e6-a630-4dea-9943-ba8961eda8ea" providerId="ADAL" clId="{6E8C9490-9F2D-4200-BBEC-FE13AEAB58F8}" dt="2023-04-25T22:21:42.546" v="2438" actId="13244"/>
        <pc:sldMkLst>
          <pc:docMk/>
          <pc:sldMk cId="2911161373" sldId="257"/>
        </pc:sldMkLst>
        <pc:spChg chg="mod">
          <ac:chgData name="Kylie Howard" userId="a37bd6e6-a630-4dea-9943-ba8961eda8ea" providerId="ADAL" clId="{6E8C9490-9F2D-4200-BBEC-FE13AEAB58F8}" dt="2023-04-25T22:21:42.546" v="2438" actId="13244"/>
          <ac:spMkLst>
            <pc:docMk/>
            <pc:sldMk cId="2911161373" sldId="257"/>
            <ac:spMk id="7" creationId="{85F4EC13-49FE-7FCC-791B-FA95EC0F86A8}"/>
          </ac:spMkLst>
        </pc:spChg>
        <pc:picChg chg="mod">
          <ac:chgData name="Kylie Howard" userId="a37bd6e6-a630-4dea-9943-ba8961eda8ea" providerId="ADAL" clId="{6E8C9490-9F2D-4200-BBEC-FE13AEAB58F8}" dt="2023-04-25T22:07:05.886" v="1597" actId="962"/>
          <ac:picMkLst>
            <pc:docMk/>
            <pc:sldMk cId="2911161373" sldId="257"/>
            <ac:picMk id="8" creationId="{7DD41C10-8B5F-CB34-7778-E7DB08037821}"/>
          </ac:picMkLst>
        </pc:picChg>
      </pc:sldChg>
      <pc:sldChg chg="addSp modSp mod modNotesTx">
        <pc:chgData name="Kylie Howard" userId="a37bd6e6-a630-4dea-9943-ba8961eda8ea" providerId="ADAL" clId="{6E8C9490-9F2D-4200-BBEC-FE13AEAB58F8}" dt="2023-04-25T22:24:32.357" v="2491" actId="962"/>
        <pc:sldMkLst>
          <pc:docMk/>
          <pc:sldMk cId="3984292403" sldId="259"/>
        </pc:sldMkLst>
        <pc:picChg chg="add mod">
          <ac:chgData name="Kylie Howard" userId="a37bd6e6-a630-4dea-9943-ba8961eda8ea" providerId="ADAL" clId="{6E8C9490-9F2D-4200-BBEC-FE13AEAB58F8}" dt="2023-04-25T22:09:01.039" v="2159" actId="962"/>
          <ac:picMkLst>
            <pc:docMk/>
            <pc:sldMk cId="3984292403" sldId="259"/>
            <ac:picMk id="2" creationId="{A3DB9D53-B600-8DCB-2875-5991A79F6522}"/>
          </ac:picMkLst>
        </pc:picChg>
        <pc:picChg chg="mod">
          <ac:chgData name="Kylie Howard" userId="a37bd6e6-a630-4dea-9943-ba8961eda8ea" providerId="ADAL" clId="{6E8C9490-9F2D-4200-BBEC-FE13AEAB58F8}" dt="2023-04-25T22:24:32.357" v="2491" actId="962"/>
          <ac:picMkLst>
            <pc:docMk/>
            <pc:sldMk cId="3984292403" sldId="259"/>
            <ac:picMk id="5" creationId="{2B5517A1-B829-236C-D9BC-4A5093090B54}"/>
          </ac:picMkLst>
        </pc:picChg>
        <pc:picChg chg="mod">
          <ac:chgData name="Kylie Howard" userId="a37bd6e6-a630-4dea-9943-ba8961eda8ea" providerId="ADAL" clId="{6E8C9490-9F2D-4200-BBEC-FE13AEAB58F8}" dt="2023-04-25T22:24:18.528" v="2455" actId="962"/>
          <ac:picMkLst>
            <pc:docMk/>
            <pc:sldMk cId="3984292403" sldId="259"/>
            <ac:picMk id="9" creationId="{1F20DF01-E6B1-D5B1-89AB-843E6F137C05}"/>
          </ac:picMkLst>
        </pc:picChg>
      </pc:sldChg>
      <pc:sldChg chg="del">
        <pc:chgData name="Kylie Howard" userId="a37bd6e6-a630-4dea-9943-ba8961eda8ea" providerId="ADAL" clId="{6E8C9490-9F2D-4200-BBEC-FE13AEAB58F8}" dt="2023-04-25T21:58:11.459" v="1277" actId="47"/>
        <pc:sldMkLst>
          <pc:docMk/>
          <pc:sldMk cId="1569739931" sldId="282"/>
        </pc:sldMkLst>
      </pc:sldChg>
      <pc:sldChg chg="addSp modSp mod">
        <pc:chgData name="Kylie Howard" userId="a37bd6e6-a630-4dea-9943-ba8961eda8ea" providerId="ADAL" clId="{6E8C9490-9F2D-4200-BBEC-FE13AEAB58F8}" dt="2023-04-25T22:21:23.306" v="2436" actId="962"/>
        <pc:sldMkLst>
          <pc:docMk/>
          <pc:sldMk cId="4028860818" sldId="283"/>
        </pc:sldMkLst>
        <pc:picChg chg="add mod">
          <ac:chgData name="Kylie Howard" userId="a37bd6e6-a630-4dea-9943-ba8961eda8ea" providerId="ADAL" clId="{6E8C9490-9F2D-4200-BBEC-FE13AEAB58F8}" dt="2023-04-25T22:21:23.306" v="2436" actId="962"/>
          <ac:picMkLst>
            <pc:docMk/>
            <pc:sldMk cId="4028860818" sldId="283"/>
            <ac:picMk id="3" creationId="{2C14A045-5F8E-C74E-28FD-94AFAC4F3A9D}"/>
          </ac:picMkLst>
        </pc:picChg>
      </pc:sldChg>
      <pc:sldChg chg="addSp modSp mod modNotesTx">
        <pc:chgData name="Kylie Howard" userId="a37bd6e6-a630-4dea-9943-ba8961eda8ea" providerId="ADAL" clId="{6E8C9490-9F2D-4200-BBEC-FE13AEAB58F8}" dt="2023-04-25T22:23:57.774" v="2453" actId="13244"/>
        <pc:sldMkLst>
          <pc:docMk/>
          <pc:sldMk cId="3331502332" sldId="292"/>
        </pc:sldMkLst>
        <pc:picChg chg="mod">
          <ac:chgData name="Kylie Howard" userId="a37bd6e6-a630-4dea-9943-ba8961eda8ea" providerId="ADAL" clId="{6E8C9490-9F2D-4200-BBEC-FE13AEAB58F8}" dt="2023-04-25T22:08:48.605" v="2129" actId="962"/>
          <ac:picMkLst>
            <pc:docMk/>
            <pc:sldMk cId="3331502332" sldId="292"/>
            <ac:picMk id="2" creationId="{1BE85AD4-5D6F-2727-1095-D970C46E735A}"/>
          </ac:picMkLst>
        </pc:picChg>
        <pc:picChg chg="mod">
          <ac:chgData name="Kylie Howard" userId="a37bd6e6-a630-4dea-9943-ba8961eda8ea" providerId="ADAL" clId="{6E8C9490-9F2D-4200-BBEC-FE13AEAB58F8}" dt="2023-04-25T22:08:55.197" v="2157" actId="962"/>
          <ac:picMkLst>
            <pc:docMk/>
            <pc:sldMk cId="3331502332" sldId="292"/>
            <ac:picMk id="3" creationId="{4A246BB3-6271-5BEA-9DE1-44F1A16054D8}"/>
          </ac:picMkLst>
        </pc:picChg>
        <pc:picChg chg="add mod">
          <ac:chgData name="Kylie Howard" userId="a37bd6e6-a630-4dea-9943-ba8961eda8ea" providerId="ADAL" clId="{6E8C9490-9F2D-4200-BBEC-FE13AEAB58F8}" dt="2023-04-25T22:08:58.738" v="2158" actId="962"/>
          <ac:picMkLst>
            <pc:docMk/>
            <pc:sldMk cId="3331502332" sldId="292"/>
            <ac:picMk id="4" creationId="{A958B2EB-5DEE-5309-DE9A-9011A246EB3F}"/>
          </ac:picMkLst>
        </pc:picChg>
        <pc:picChg chg="mod">
          <ac:chgData name="Kylie Howard" userId="a37bd6e6-a630-4dea-9943-ba8961eda8ea" providerId="ADAL" clId="{6E8C9490-9F2D-4200-BBEC-FE13AEAB58F8}" dt="2023-04-25T22:23:57.774" v="2453" actId="13244"/>
          <ac:picMkLst>
            <pc:docMk/>
            <pc:sldMk cId="3331502332" sldId="292"/>
            <ac:picMk id="10" creationId="{FBB04FC0-8E74-EDF1-AF87-221D22F70882}"/>
          </ac:picMkLst>
        </pc:picChg>
      </pc:sldChg>
      <pc:sldChg chg="addSp modSp mod modNotesTx">
        <pc:chgData name="Kylie Howard" userId="a37bd6e6-a630-4dea-9943-ba8961eda8ea" providerId="ADAL" clId="{6E8C9490-9F2D-4200-BBEC-FE13AEAB58F8}" dt="2023-04-25T22:30:11.470" v="2567" actId="1076"/>
        <pc:sldMkLst>
          <pc:docMk/>
          <pc:sldMk cId="1177525639" sldId="295"/>
        </pc:sldMkLst>
        <pc:spChg chg="mod">
          <ac:chgData name="Kylie Howard" userId="a37bd6e6-a630-4dea-9943-ba8961eda8ea" providerId="ADAL" clId="{6E8C9490-9F2D-4200-BBEC-FE13AEAB58F8}" dt="2023-04-25T22:30:11.470" v="2567" actId="1076"/>
          <ac:spMkLst>
            <pc:docMk/>
            <pc:sldMk cId="1177525639" sldId="295"/>
            <ac:spMk id="3" creationId="{7597E9E9-7BB7-6224-FB22-77C607CEAD5A}"/>
          </ac:spMkLst>
        </pc:spChg>
        <pc:picChg chg="mod">
          <ac:chgData name="Kylie Howard" userId="a37bd6e6-a630-4dea-9943-ba8961eda8ea" providerId="ADAL" clId="{6E8C9490-9F2D-4200-BBEC-FE13AEAB58F8}" dt="2023-04-25T22:20:21.647" v="2421" actId="962"/>
          <ac:picMkLst>
            <pc:docMk/>
            <pc:sldMk cId="1177525639" sldId="295"/>
            <ac:picMk id="2" creationId="{F0BB32BF-2A95-B3BC-298A-83A83F88BBBE}"/>
          </ac:picMkLst>
        </pc:picChg>
        <pc:picChg chg="add mod">
          <ac:chgData name="Kylie Howard" userId="a37bd6e6-a630-4dea-9943-ba8961eda8ea" providerId="ADAL" clId="{6E8C9490-9F2D-4200-BBEC-FE13AEAB58F8}" dt="2023-04-25T22:20:26.993" v="2422" actId="962"/>
          <ac:picMkLst>
            <pc:docMk/>
            <pc:sldMk cId="1177525639" sldId="295"/>
            <ac:picMk id="4" creationId="{B15AE693-1B3C-6C8B-A871-DA38FEC0A1B5}"/>
          </ac:picMkLst>
        </pc:picChg>
      </pc:sldChg>
      <pc:sldChg chg="addSp delSp modSp mod modNotesTx">
        <pc:chgData name="Kylie Howard" userId="a37bd6e6-a630-4dea-9943-ba8961eda8ea" providerId="ADAL" clId="{6E8C9490-9F2D-4200-BBEC-FE13AEAB58F8}" dt="2023-04-25T22:29:14.453" v="2514" actId="1076"/>
        <pc:sldMkLst>
          <pc:docMk/>
          <pc:sldMk cId="3769161140" sldId="296"/>
        </pc:sldMkLst>
        <pc:spChg chg="mod">
          <ac:chgData name="Kylie Howard" userId="a37bd6e6-a630-4dea-9943-ba8961eda8ea" providerId="ADAL" clId="{6E8C9490-9F2D-4200-BBEC-FE13AEAB58F8}" dt="2023-04-25T22:29:03.985" v="2513" actId="20577"/>
          <ac:spMkLst>
            <pc:docMk/>
            <pc:sldMk cId="3769161140" sldId="296"/>
            <ac:spMk id="6" creationId="{91EC11BC-FDF4-D72B-902F-64F27553B041}"/>
          </ac:spMkLst>
        </pc:spChg>
        <pc:spChg chg="mod">
          <ac:chgData name="Kylie Howard" userId="a37bd6e6-a630-4dea-9943-ba8961eda8ea" providerId="ADAL" clId="{6E8C9490-9F2D-4200-BBEC-FE13AEAB58F8}" dt="2023-04-25T21:50:52.499" v="1276" actId="1076"/>
          <ac:spMkLst>
            <pc:docMk/>
            <pc:sldMk cId="3769161140" sldId="296"/>
            <ac:spMk id="10" creationId="{1F84F3C6-504A-0F6B-92BD-4570E7CB7222}"/>
          </ac:spMkLst>
        </pc:spChg>
        <pc:picChg chg="add del mod">
          <ac:chgData name="Kylie Howard" userId="a37bd6e6-a630-4dea-9943-ba8961eda8ea" providerId="ADAL" clId="{6E8C9490-9F2D-4200-BBEC-FE13AEAB58F8}" dt="2023-04-25T22:06:06.380" v="1393" actId="478"/>
          <ac:picMkLst>
            <pc:docMk/>
            <pc:sldMk cId="3769161140" sldId="296"/>
            <ac:picMk id="2" creationId="{C5EF5812-ECDE-0C6E-FDF4-B36DD34D126E}"/>
          </ac:picMkLst>
        </pc:picChg>
        <pc:picChg chg="mod">
          <ac:chgData name="Kylie Howard" userId="a37bd6e6-a630-4dea-9943-ba8961eda8ea" providerId="ADAL" clId="{6E8C9490-9F2D-4200-BBEC-FE13AEAB58F8}" dt="2023-04-25T22:29:14.453" v="2514" actId="1076"/>
          <ac:picMkLst>
            <pc:docMk/>
            <pc:sldMk cId="3769161140" sldId="296"/>
            <ac:picMk id="3" creationId="{986B5561-2805-FBF6-B4FE-0EF13388439A}"/>
          </ac:picMkLst>
        </pc:picChg>
      </pc:sldChg>
      <pc:sldChg chg="addSp delSp modSp mod modNotesTx">
        <pc:chgData name="Kylie Howard" userId="a37bd6e6-a630-4dea-9943-ba8961eda8ea" providerId="ADAL" clId="{6E8C9490-9F2D-4200-BBEC-FE13AEAB58F8}" dt="2023-04-25T22:20:58.838" v="2431" actId="962"/>
        <pc:sldMkLst>
          <pc:docMk/>
          <pc:sldMk cId="802408197" sldId="297"/>
        </pc:sldMkLst>
        <pc:spChg chg="mod topLvl">
          <ac:chgData name="Kylie Howard" userId="a37bd6e6-a630-4dea-9943-ba8961eda8ea" providerId="ADAL" clId="{6E8C9490-9F2D-4200-BBEC-FE13AEAB58F8}" dt="2023-04-25T22:20:49.726" v="2425" actId="962"/>
          <ac:spMkLst>
            <pc:docMk/>
            <pc:sldMk cId="802408197" sldId="297"/>
            <ac:spMk id="4" creationId="{FFFDD369-67B6-B4DD-2181-ADCA75E6B284}"/>
          </ac:spMkLst>
        </pc:spChg>
        <pc:spChg chg="mod topLvl">
          <ac:chgData name="Kylie Howard" userId="a37bd6e6-a630-4dea-9943-ba8961eda8ea" providerId="ADAL" clId="{6E8C9490-9F2D-4200-BBEC-FE13AEAB58F8}" dt="2023-04-25T22:20:46.279" v="2424" actId="165"/>
          <ac:spMkLst>
            <pc:docMk/>
            <pc:sldMk cId="802408197" sldId="297"/>
            <ac:spMk id="5" creationId="{6B6AD466-D39E-A58B-C319-13B3EE7E165A}"/>
          </ac:spMkLst>
        </pc:spChg>
        <pc:spChg chg="mod topLvl">
          <ac:chgData name="Kylie Howard" userId="a37bd6e6-a630-4dea-9943-ba8961eda8ea" providerId="ADAL" clId="{6E8C9490-9F2D-4200-BBEC-FE13AEAB58F8}" dt="2023-04-25T22:20:46.279" v="2424" actId="165"/>
          <ac:spMkLst>
            <pc:docMk/>
            <pc:sldMk cId="802408197" sldId="297"/>
            <ac:spMk id="6" creationId="{CC000BDC-3639-0FFC-63F8-4B5244D9C3FC}"/>
          </ac:spMkLst>
        </pc:spChg>
        <pc:spChg chg="mod topLvl">
          <ac:chgData name="Kylie Howard" userId="a37bd6e6-a630-4dea-9943-ba8961eda8ea" providerId="ADAL" clId="{6E8C9490-9F2D-4200-BBEC-FE13AEAB58F8}" dt="2023-04-25T22:20:51.068" v="2426" actId="962"/>
          <ac:spMkLst>
            <pc:docMk/>
            <pc:sldMk cId="802408197" sldId="297"/>
            <ac:spMk id="8" creationId="{381C6383-D94F-BE43-B000-54C568000D0C}"/>
          </ac:spMkLst>
        </pc:spChg>
        <pc:spChg chg="mod topLvl">
          <ac:chgData name="Kylie Howard" userId="a37bd6e6-a630-4dea-9943-ba8961eda8ea" providerId="ADAL" clId="{6E8C9490-9F2D-4200-BBEC-FE13AEAB58F8}" dt="2023-04-25T22:20:46.279" v="2424" actId="165"/>
          <ac:spMkLst>
            <pc:docMk/>
            <pc:sldMk cId="802408197" sldId="297"/>
            <ac:spMk id="9" creationId="{EF014DF9-6F52-D402-E40F-06042FD174E3}"/>
          </ac:spMkLst>
        </pc:spChg>
        <pc:spChg chg="mod topLvl">
          <ac:chgData name="Kylie Howard" userId="a37bd6e6-a630-4dea-9943-ba8961eda8ea" providerId="ADAL" clId="{6E8C9490-9F2D-4200-BBEC-FE13AEAB58F8}" dt="2023-04-25T22:20:46.279" v="2424" actId="165"/>
          <ac:spMkLst>
            <pc:docMk/>
            <pc:sldMk cId="802408197" sldId="297"/>
            <ac:spMk id="11" creationId="{E423929D-8C9C-2E58-A7C9-AC395B8CBD21}"/>
          </ac:spMkLst>
        </pc:spChg>
        <pc:spChg chg="mod topLvl">
          <ac:chgData name="Kylie Howard" userId="a37bd6e6-a630-4dea-9943-ba8961eda8ea" providerId="ADAL" clId="{6E8C9490-9F2D-4200-BBEC-FE13AEAB58F8}" dt="2023-04-25T22:20:52.538" v="2427" actId="962"/>
          <ac:spMkLst>
            <pc:docMk/>
            <pc:sldMk cId="802408197" sldId="297"/>
            <ac:spMk id="12" creationId="{81ABF8C2-FB7C-0F3B-0334-791A459F0B01}"/>
          </ac:spMkLst>
        </pc:spChg>
        <pc:spChg chg="mod topLvl">
          <ac:chgData name="Kylie Howard" userId="a37bd6e6-a630-4dea-9943-ba8961eda8ea" providerId="ADAL" clId="{6E8C9490-9F2D-4200-BBEC-FE13AEAB58F8}" dt="2023-04-25T22:20:46.279" v="2424" actId="165"/>
          <ac:spMkLst>
            <pc:docMk/>
            <pc:sldMk cId="802408197" sldId="297"/>
            <ac:spMk id="13" creationId="{883D0F29-CEC5-5E09-38B2-69EC6987CE46}"/>
          </ac:spMkLst>
        </pc:spChg>
        <pc:spChg chg="mod topLvl">
          <ac:chgData name="Kylie Howard" userId="a37bd6e6-a630-4dea-9943-ba8961eda8ea" providerId="ADAL" clId="{6E8C9490-9F2D-4200-BBEC-FE13AEAB58F8}" dt="2023-04-25T22:20:46.279" v="2424" actId="165"/>
          <ac:spMkLst>
            <pc:docMk/>
            <pc:sldMk cId="802408197" sldId="297"/>
            <ac:spMk id="15" creationId="{63DA4C90-B4FA-8B4A-5D9B-FFFE99D7F661}"/>
          </ac:spMkLst>
        </pc:spChg>
        <pc:spChg chg="mod topLvl">
          <ac:chgData name="Kylie Howard" userId="a37bd6e6-a630-4dea-9943-ba8961eda8ea" providerId="ADAL" clId="{6E8C9490-9F2D-4200-BBEC-FE13AEAB58F8}" dt="2023-04-25T22:20:53.851" v="2428" actId="962"/>
          <ac:spMkLst>
            <pc:docMk/>
            <pc:sldMk cId="802408197" sldId="297"/>
            <ac:spMk id="17" creationId="{B672491F-FD94-48B8-E8BB-A65DD467036D}"/>
          </ac:spMkLst>
        </pc:spChg>
        <pc:spChg chg="mod topLvl">
          <ac:chgData name="Kylie Howard" userId="a37bd6e6-a630-4dea-9943-ba8961eda8ea" providerId="ADAL" clId="{6E8C9490-9F2D-4200-BBEC-FE13AEAB58F8}" dt="2023-04-25T22:20:46.279" v="2424" actId="165"/>
          <ac:spMkLst>
            <pc:docMk/>
            <pc:sldMk cId="802408197" sldId="297"/>
            <ac:spMk id="18" creationId="{0F535951-951C-CCEA-C869-38F0546214C0}"/>
          </ac:spMkLst>
        </pc:spChg>
        <pc:spChg chg="mod topLvl">
          <ac:chgData name="Kylie Howard" userId="a37bd6e6-a630-4dea-9943-ba8961eda8ea" providerId="ADAL" clId="{6E8C9490-9F2D-4200-BBEC-FE13AEAB58F8}" dt="2023-04-25T22:20:46.279" v="2424" actId="165"/>
          <ac:spMkLst>
            <pc:docMk/>
            <pc:sldMk cId="802408197" sldId="297"/>
            <ac:spMk id="19" creationId="{F64E855B-B78F-5EDC-02E0-1C80243BB6E7}"/>
          </ac:spMkLst>
        </pc:spChg>
        <pc:spChg chg="mod topLvl">
          <ac:chgData name="Kylie Howard" userId="a37bd6e6-a630-4dea-9943-ba8961eda8ea" providerId="ADAL" clId="{6E8C9490-9F2D-4200-BBEC-FE13AEAB58F8}" dt="2023-04-25T22:20:55.151" v="2429" actId="962"/>
          <ac:spMkLst>
            <pc:docMk/>
            <pc:sldMk cId="802408197" sldId="297"/>
            <ac:spMk id="20" creationId="{513187F7-4181-1C65-EBE2-A93315FCC52D}"/>
          </ac:spMkLst>
        </pc:spChg>
        <pc:spChg chg="mod topLvl">
          <ac:chgData name="Kylie Howard" userId="a37bd6e6-a630-4dea-9943-ba8961eda8ea" providerId="ADAL" clId="{6E8C9490-9F2D-4200-BBEC-FE13AEAB58F8}" dt="2023-04-25T22:20:46.279" v="2424" actId="165"/>
          <ac:spMkLst>
            <pc:docMk/>
            <pc:sldMk cId="802408197" sldId="297"/>
            <ac:spMk id="21" creationId="{F08F178F-6906-0276-7CDC-02861E474FF6}"/>
          </ac:spMkLst>
        </pc:spChg>
        <pc:spChg chg="mod topLvl">
          <ac:chgData name="Kylie Howard" userId="a37bd6e6-a630-4dea-9943-ba8961eda8ea" providerId="ADAL" clId="{6E8C9490-9F2D-4200-BBEC-FE13AEAB58F8}" dt="2023-04-25T22:20:46.279" v="2424" actId="165"/>
          <ac:spMkLst>
            <pc:docMk/>
            <pc:sldMk cId="802408197" sldId="297"/>
            <ac:spMk id="22" creationId="{6B5E821A-338A-3689-3964-43B4925D56D2}"/>
          </ac:spMkLst>
        </pc:spChg>
        <pc:spChg chg="mod topLvl">
          <ac:chgData name="Kylie Howard" userId="a37bd6e6-a630-4dea-9943-ba8961eda8ea" providerId="ADAL" clId="{6E8C9490-9F2D-4200-BBEC-FE13AEAB58F8}" dt="2023-04-25T22:20:56.475" v="2430" actId="962"/>
          <ac:spMkLst>
            <pc:docMk/>
            <pc:sldMk cId="802408197" sldId="297"/>
            <ac:spMk id="23" creationId="{45FAC073-2508-1292-2F16-CBAB92102FE3}"/>
          </ac:spMkLst>
        </pc:spChg>
        <pc:spChg chg="mod topLvl">
          <ac:chgData name="Kylie Howard" userId="a37bd6e6-a630-4dea-9943-ba8961eda8ea" providerId="ADAL" clId="{6E8C9490-9F2D-4200-BBEC-FE13AEAB58F8}" dt="2023-04-25T22:20:46.279" v="2424" actId="165"/>
          <ac:spMkLst>
            <pc:docMk/>
            <pc:sldMk cId="802408197" sldId="297"/>
            <ac:spMk id="24" creationId="{6529B081-3630-66FF-5AF9-473BA6E83973}"/>
          </ac:spMkLst>
        </pc:spChg>
        <pc:spChg chg="mod topLvl">
          <ac:chgData name="Kylie Howard" userId="a37bd6e6-a630-4dea-9943-ba8961eda8ea" providerId="ADAL" clId="{6E8C9490-9F2D-4200-BBEC-FE13AEAB58F8}" dt="2023-04-25T22:20:46.279" v="2424" actId="165"/>
          <ac:spMkLst>
            <pc:docMk/>
            <pc:sldMk cId="802408197" sldId="297"/>
            <ac:spMk id="25" creationId="{713B6687-EDB0-9412-CA4B-BE5EEBAE1B38}"/>
          </ac:spMkLst>
        </pc:spChg>
        <pc:grpChg chg="del mod">
          <ac:chgData name="Kylie Howard" userId="a37bd6e6-a630-4dea-9943-ba8961eda8ea" providerId="ADAL" clId="{6E8C9490-9F2D-4200-BBEC-FE13AEAB58F8}" dt="2023-04-25T22:20:46.279" v="2424" actId="165"/>
          <ac:grpSpMkLst>
            <pc:docMk/>
            <pc:sldMk cId="802408197" sldId="297"/>
            <ac:grpSpMk id="3" creationId="{BBAA6422-47FD-7F6B-45ED-82543C1761F6}"/>
          </ac:grpSpMkLst>
        </pc:grpChg>
        <pc:graphicFrameChg chg="del">
          <ac:chgData name="Kylie Howard" userId="a37bd6e6-a630-4dea-9943-ba8961eda8ea" providerId="ADAL" clId="{6E8C9490-9F2D-4200-BBEC-FE13AEAB58F8}" dt="2023-04-25T22:20:42.052" v="2423" actId="18245"/>
          <ac:graphicFrameMkLst>
            <pc:docMk/>
            <pc:sldMk cId="802408197" sldId="297"/>
            <ac:graphicFrameMk id="10" creationId="{8AC7B9EE-5397-1F06-BE7E-02A3C352242F}"/>
          </ac:graphicFrameMkLst>
        </pc:graphicFrameChg>
        <pc:picChg chg="add mod">
          <ac:chgData name="Kylie Howard" userId="a37bd6e6-a630-4dea-9943-ba8961eda8ea" providerId="ADAL" clId="{6E8C9490-9F2D-4200-BBEC-FE13AEAB58F8}" dt="2023-04-25T22:20:58.838" v="2431" actId="962"/>
          <ac:picMkLst>
            <pc:docMk/>
            <pc:sldMk cId="802408197" sldId="297"/>
            <ac:picMk id="2" creationId="{73842F4F-563D-8B4C-D442-62ADF70A5472}"/>
          </ac:picMkLst>
        </pc:picChg>
      </pc:sldChg>
      <pc:sldChg chg="addSp modSp mod modNotesTx">
        <pc:chgData name="Kylie Howard" userId="a37bd6e6-a630-4dea-9943-ba8961eda8ea" providerId="ADAL" clId="{6E8C9490-9F2D-4200-BBEC-FE13AEAB58F8}" dt="2023-04-25T22:46:31.675" v="2828" actId="20577"/>
        <pc:sldMkLst>
          <pc:docMk/>
          <pc:sldMk cId="1000774526" sldId="298"/>
        </pc:sldMkLst>
        <pc:spChg chg="mod">
          <ac:chgData name="Kylie Howard" userId="a37bd6e6-a630-4dea-9943-ba8961eda8ea" providerId="ADAL" clId="{6E8C9490-9F2D-4200-BBEC-FE13AEAB58F8}" dt="2023-04-25T22:46:31.675" v="2828" actId="20577"/>
          <ac:spMkLst>
            <pc:docMk/>
            <pc:sldMk cId="1000774526" sldId="298"/>
            <ac:spMk id="2" creationId="{DD4C51C8-2592-0D25-12D4-6BE32CB4D4F1}"/>
          </ac:spMkLst>
        </pc:spChg>
        <pc:picChg chg="add mod">
          <ac:chgData name="Kylie Howard" userId="a37bd6e6-a630-4dea-9943-ba8961eda8ea" providerId="ADAL" clId="{6E8C9490-9F2D-4200-BBEC-FE13AEAB58F8}" dt="2023-04-25T22:21:08.258" v="2435" actId="962"/>
          <ac:picMkLst>
            <pc:docMk/>
            <pc:sldMk cId="1000774526" sldId="298"/>
            <ac:picMk id="3" creationId="{FA4D82E0-4AD8-9269-E408-06E9C00D4D64}"/>
          </ac:picMkLst>
        </pc:picChg>
        <pc:picChg chg="mod">
          <ac:chgData name="Kylie Howard" userId="a37bd6e6-a630-4dea-9943-ba8961eda8ea" providerId="ADAL" clId="{6E8C9490-9F2D-4200-BBEC-FE13AEAB58F8}" dt="2023-04-25T22:21:06.388" v="2434" actId="962"/>
          <ac:picMkLst>
            <pc:docMk/>
            <pc:sldMk cId="1000774526" sldId="298"/>
            <ac:picMk id="4" creationId="{6368D2AC-B252-E496-464E-7A95A205C8EE}"/>
          </ac:picMkLst>
        </pc:picChg>
      </pc:sldChg>
      <pc:sldChg chg="del">
        <pc:chgData name="Kylie Howard" userId="a37bd6e6-a630-4dea-9943-ba8961eda8ea" providerId="ADAL" clId="{6E8C9490-9F2D-4200-BBEC-FE13AEAB58F8}" dt="2023-04-25T21:58:22.946" v="1278" actId="47"/>
        <pc:sldMkLst>
          <pc:docMk/>
          <pc:sldMk cId="968539767" sldId="299"/>
        </pc:sldMkLst>
      </pc:sldChg>
      <pc:sldChg chg="addSp modSp mod modNotesTx">
        <pc:chgData name="Kylie Howard" userId="a37bd6e6-a630-4dea-9943-ba8961eda8ea" providerId="ADAL" clId="{6E8C9490-9F2D-4200-BBEC-FE13AEAB58F8}" dt="2023-04-25T22:29:34.692" v="2542" actId="14100"/>
        <pc:sldMkLst>
          <pc:docMk/>
          <pc:sldMk cId="1474439262" sldId="300"/>
        </pc:sldMkLst>
        <pc:spChg chg="mod">
          <ac:chgData name="Kylie Howard" userId="a37bd6e6-a630-4dea-9943-ba8961eda8ea" providerId="ADAL" clId="{6E8C9490-9F2D-4200-BBEC-FE13AEAB58F8}" dt="2023-04-25T22:29:34.692" v="2542" actId="14100"/>
          <ac:spMkLst>
            <pc:docMk/>
            <pc:sldMk cId="1474439262" sldId="300"/>
            <ac:spMk id="8" creationId="{450B798B-A349-1790-8F69-35BE367E7A8A}"/>
          </ac:spMkLst>
        </pc:spChg>
        <pc:picChg chg="add mod">
          <ac:chgData name="Kylie Howard" userId="a37bd6e6-a630-4dea-9943-ba8961eda8ea" providerId="ADAL" clId="{6E8C9490-9F2D-4200-BBEC-FE13AEAB58F8}" dt="2023-04-25T22:07:48.483" v="1861" actId="962"/>
          <ac:picMkLst>
            <pc:docMk/>
            <pc:sldMk cId="1474439262" sldId="300"/>
            <ac:picMk id="3" creationId="{62935003-7369-E784-3588-CEA01BDEA4F1}"/>
          </ac:picMkLst>
        </pc:picChg>
      </pc:sldChg>
      <pc:sldChg chg="addSp modSp mod modNotesTx">
        <pc:chgData name="Kylie Howard" userId="a37bd6e6-a630-4dea-9943-ba8961eda8ea" providerId="ADAL" clId="{6E8C9490-9F2D-4200-BBEC-FE13AEAB58F8}" dt="2023-04-25T22:23:46.410" v="2452" actId="13244"/>
        <pc:sldMkLst>
          <pc:docMk/>
          <pc:sldMk cId="174393677" sldId="301"/>
        </pc:sldMkLst>
        <pc:spChg chg="mod">
          <ac:chgData name="Kylie Howard" userId="a37bd6e6-a630-4dea-9943-ba8961eda8ea" providerId="ADAL" clId="{6E8C9490-9F2D-4200-BBEC-FE13AEAB58F8}" dt="2023-04-25T22:23:42.507" v="2451" actId="13244"/>
          <ac:spMkLst>
            <pc:docMk/>
            <pc:sldMk cId="174393677" sldId="301"/>
            <ac:spMk id="8" creationId="{450B798B-A349-1790-8F69-35BE367E7A8A}"/>
          </ac:spMkLst>
        </pc:spChg>
        <pc:picChg chg="mod">
          <ac:chgData name="Kylie Howard" userId="a37bd6e6-a630-4dea-9943-ba8961eda8ea" providerId="ADAL" clId="{6E8C9490-9F2D-4200-BBEC-FE13AEAB58F8}" dt="2023-04-25T22:08:14.419" v="2012" actId="962"/>
          <ac:picMkLst>
            <pc:docMk/>
            <pc:sldMk cId="174393677" sldId="301"/>
            <ac:picMk id="2" creationId="{CFDC5829-5773-C379-C7E8-82CB03B1F473}"/>
          </ac:picMkLst>
        </pc:picChg>
        <pc:picChg chg="add mod">
          <ac:chgData name="Kylie Howard" userId="a37bd6e6-a630-4dea-9943-ba8961eda8ea" providerId="ADAL" clId="{6E8C9490-9F2D-4200-BBEC-FE13AEAB58F8}" dt="2023-04-25T22:08:35.997" v="2091" actId="962"/>
          <ac:picMkLst>
            <pc:docMk/>
            <pc:sldMk cId="174393677" sldId="301"/>
            <ac:picMk id="4" creationId="{DF20F10B-8F44-A246-1C19-DA1D5A038D5C}"/>
          </ac:picMkLst>
        </pc:picChg>
        <pc:picChg chg="mod">
          <ac:chgData name="Kylie Howard" userId="a37bd6e6-a630-4dea-9943-ba8961eda8ea" providerId="ADAL" clId="{6E8C9490-9F2D-4200-BBEC-FE13AEAB58F8}" dt="2023-04-25T22:23:46.410" v="2452" actId="13244"/>
          <ac:picMkLst>
            <pc:docMk/>
            <pc:sldMk cId="174393677" sldId="301"/>
            <ac:picMk id="5" creationId="{4508BDA7-A7EA-49D1-6776-05B7BFA0BBFE}"/>
          </ac:picMkLst>
        </pc:picChg>
        <pc:picChg chg="mod">
          <ac:chgData name="Kylie Howard" userId="a37bd6e6-a630-4dea-9943-ba8961eda8ea" providerId="ADAL" clId="{6E8C9490-9F2D-4200-BBEC-FE13AEAB58F8}" dt="2023-04-25T22:23:39.447" v="2450" actId="13244"/>
          <ac:picMkLst>
            <pc:docMk/>
            <pc:sldMk cId="174393677" sldId="301"/>
            <ac:picMk id="11" creationId="{AA94C403-01B6-C83A-34D0-7CB020A489EF}"/>
          </ac:picMkLst>
        </pc:picChg>
      </pc:sldChg>
      <pc:sldChg chg="addSp modSp mod modNotesTx">
        <pc:chgData name="Kylie Howard" userId="a37bd6e6-a630-4dea-9943-ba8961eda8ea" providerId="ADAL" clId="{6E8C9490-9F2D-4200-BBEC-FE13AEAB58F8}" dt="2023-04-25T22:21:26.257" v="2437" actId="33553"/>
        <pc:sldMkLst>
          <pc:docMk/>
          <pc:sldMk cId="3885091893" sldId="302"/>
        </pc:sldMkLst>
        <pc:spChg chg="mod">
          <ac:chgData name="Kylie Howard" userId="a37bd6e6-a630-4dea-9943-ba8961eda8ea" providerId="ADAL" clId="{6E8C9490-9F2D-4200-BBEC-FE13AEAB58F8}" dt="2023-04-25T22:21:26.257" v="2437" actId="33553"/>
          <ac:spMkLst>
            <pc:docMk/>
            <pc:sldMk cId="3885091893" sldId="302"/>
            <ac:spMk id="5" creationId="{E2F6429E-75C4-3E2F-78C2-9769DC69FDA3}"/>
          </ac:spMkLst>
        </pc:spChg>
        <pc:picChg chg="add mod">
          <ac:chgData name="Kylie Howard" userId="a37bd6e6-a630-4dea-9943-ba8961eda8ea" providerId="ADAL" clId="{6E8C9490-9F2D-4200-BBEC-FE13AEAB58F8}" dt="2023-04-25T22:21:04.695" v="2433" actId="962"/>
          <ac:picMkLst>
            <pc:docMk/>
            <pc:sldMk cId="3885091893" sldId="302"/>
            <ac:picMk id="2" creationId="{4A248CDA-6F34-08FF-CD12-FD738E19B57B}"/>
          </ac:picMkLst>
        </pc:picChg>
        <pc:picChg chg="mod">
          <ac:chgData name="Kylie Howard" userId="a37bd6e6-a630-4dea-9943-ba8961eda8ea" providerId="ADAL" clId="{6E8C9490-9F2D-4200-BBEC-FE13AEAB58F8}" dt="2023-04-25T22:21:02.519" v="2432" actId="962"/>
          <ac:picMkLst>
            <pc:docMk/>
            <pc:sldMk cId="3885091893" sldId="302"/>
            <ac:picMk id="10" creationId="{3D846894-3B38-1574-97D8-358E1D94EACE}"/>
          </ac:picMkLst>
        </pc:picChg>
      </pc:sldChg>
      <pc:sldChg chg="addSp modSp mod ord">
        <pc:chgData name="Kylie Howard" userId="a37bd6e6-a630-4dea-9943-ba8961eda8ea" providerId="ADAL" clId="{6E8C9490-9F2D-4200-BBEC-FE13AEAB58F8}" dt="2023-04-25T22:22:47.406" v="2444" actId="13244"/>
        <pc:sldMkLst>
          <pc:docMk/>
          <pc:sldMk cId="2459902774" sldId="303"/>
        </pc:sldMkLst>
        <pc:picChg chg="add mod">
          <ac:chgData name="Kylie Howard" userId="a37bd6e6-a630-4dea-9943-ba8961eda8ea" providerId="ADAL" clId="{6E8C9490-9F2D-4200-BBEC-FE13AEAB58F8}" dt="2023-04-25T22:08:07.186" v="1976" actId="962"/>
          <ac:picMkLst>
            <pc:docMk/>
            <pc:sldMk cId="2459902774" sldId="303"/>
            <ac:picMk id="3" creationId="{AB2E2402-8290-E45C-9216-F45D4F481648}"/>
          </ac:picMkLst>
        </pc:picChg>
        <pc:picChg chg="mod">
          <ac:chgData name="Kylie Howard" userId="a37bd6e6-a630-4dea-9943-ba8961eda8ea" providerId="ADAL" clId="{6E8C9490-9F2D-4200-BBEC-FE13AEAB58F8}" dt="2023-04-25T22:22:47.406" v="2444" actId="13244"/>
          <ac:picMkLst>
            <pc:docMk/>
            <pc:sldMk cId="2459902774" sldId="303"/>
            <ac:picMk id="6" creationId="{D79BFB12-79FE-7ADE-DDA0-8AEC22CBABC4}"/>
          </ac:picMkLst>
        </pc:picChg>
      </pc:sldChg>
      <pc:sldChg chg="addSp delSp modSp mod modNotesTx">
        <pc:chgData name="Kylie Howard" userId="a37bd6e6-a630-4dea-9943-ba8961eda8ea" providerId="ADAL" clId="{6E8C9490-9F2D-4200-BBEC-FE13AEAB58F8}" dt="2023-04-25T22:25:20.807" v="2501" actId="2711"/>
        <pc:sldMkLst>
          <pc:docMk/>
          <pc:sldMk cId="1711237027" sldId="304"/>
        </pc:sldMkLst>
        <pc:spChg chg="mod">
          <ac:chgData name="Kylie Howard" userId="a37bd6e6-a630-4dea-9943-ba8961eda8ea" providerId="ADAL" clId="{6E8C9490-9F2D-4200-BBEC-FE13AEAB58F8}" dt="2023-04-25T22:25:01.421" v="2493" actId="1076"/>
          <ac:spMkLst>
            <pc:docMk/>
            <pc:sldMk cId="1711237027" sldId="304"/>
            <ac:spMk id="2" creationId="{226DD100-1E5C-8B42-0731-DE8DB7A2B9EE}"/>
          </ac:spMkLst>
        </pc:spChg>
        <pc:spChg chg="mod">
          <ac:chgData name="Kylie Howard" userId="a37bd6e6-a630-4dea-9943-ba8961eda8ea" providerId="ADAL" clId="{6E8C9490-9F2D-4200-BBEC-FE13AEAB58F8}" dt="2023-04-25T22:25:20.807" v="2501" actId="2711"/>
          <ac:spMkLst>
            <pc:docMk/>
            <pc:sldMk cId="1711237027" sldId="304"/>
            <ac:spMk id="64" creationId="{06397BAA-47B5-1C7D-2106-CD6437122B63}"/>
          </ac:spMkLst>
        </pc:spChg>
        <pc:picChg chg="add del mod">
          <ac:chgData name="Kylie Howard" userId="a37bd6e6-a630-4dea-9943-ba8961eda8ea" providerId="ADAL" clId="{6E8C9490-9F2D-4200-BBEC-FE13AEAB58F8}" dt="2023-04-25T22:05:41" v="1384" actId="478"/>
          <ac:picMkLst>
            <pc:docMk/>
            <pc:sldMk cId="1711237027" sldId="304"/>
            <ac:picMk id="3" creationId="{D2A6DDA6-AF5D-3127-78EC-52080C5946A2}"/>
          </ac:picMkLst>
        </pc:picChg>
        <pc:picChg chg="add mod">
          <ac:chgData name="Kylie Howard" userId="a37bd6e6-a630-4dea-9943-ba8961eda8ea" providerId="ADAL" clId="{6E8C9490-9F2D-4200-BBEC-FE13AEAB58F8}" dt="2023-04-25T22:07:40.742" v="1857" actId="962"/>
          <ac:picMkLst>
            <pc:docMk/>
            <pc:sldMk cId="1711237027" sldId="304"/>
            <ac:picMk id="4" creationId="{6D8CFC7E-8AFC-C4B4-729C-189E6CC5DC89}"/>
          </ac:picMkLst>
        </pc:picChg>
      </pc:sldChg>
      <pc:sldChg chg="addSp delSp modSp mod modNotesTx">
        <pc:chgData name="Kylie Howard" userId="a37bd6e6-a630-4dea-9943-ba8961eda8ea" providerId="ADAL" clId="{6E8C9490-9F2D-4200-BBEC-FE13AEAB58F8}" dt="2023-04-25T22:54:39.784" v="2831" actId="1076"/>
        <pc:sldMkLst>
          <pc:docMk/>
          <pc:sldMk cId="3431913126" sldId="305"/>
        </pc:sldMkLst>
        <pc:spChg chg="add mod">
          <ac:chgData name="Kylie Howard" userId="a37bd6e6-a630-4dea-9943-ba8961eda8ea" providerId="ADAL" clId="{6E8C9490-9F2D-4200-BBEC-FE13AEAB58F8}" dt="2023-04-25T22:01:39.806" v="1306" actId="164"/>
          <ac:spMkLst>
            <pc:docMk/>
            <pc:sldMk cId="3431913126" sldId="305"/>
            <ac:spMk id="5" creationId="{289C0D0D-DD0A-7D67-E4AF-B512FF708DAC}"/>
          </ac:spMkLst>
        </pc:spChg>
        <pc:spChg chg="mod">
          <ac:chgData name="Kylie Howard" userId="a37bd6e6-a630-4dea-9943-ba8961eda8ea" providerId="ADAL" clId="{6E8C9490-9F2D-4200-BBEC-FE13AEAB58F8}" dt="2023-04-25T22:25:28.157" v="2502" actId="2711"/>
          <ac:spMkLst>
            <pc:docMk/>
            <pc:sldMk cId="3431913126" sldId="305"/>
            <ac:spMk id="6" creationId="{79DC6A1F-A107-C243-4E71-DAFA3B34B848}"/>
          </ac:spMkLst>
        </pc:spChg>
        <pc:grpChg chg="add del mod">
          <ac:chgData name="Kylie Howard" userId="a37bd6e6-a630-4dea-9943-ba8961eda8ea" providerId="ADAL" clId="{6E8C9490-9F2D-4200-BBEC-FE13AEAB58F8}" dt="2023-04-25T22:01:44.332" v="1308" actId="478"/>
          <ac:grpSpMkLst>
            <pc:docMk/>
            <pc:sldMk cId="3431913126" sldId="305"/>
            <ac:grpSpMk id="7" creationId="{2F891C8B-3439-33EF-A37F-F3E9060EAD75}"/>
          </ac:grpSpMkLst>
        </pc:grpChg>
        <pc:picChg chg="mod">
          <ac:chgData name="Kylie Howard" userId="a37bd6e6-a630-4dea-9943-ba8961eda8ea" providerId="ADAL" clId="{6E8C9490-9F2D-4200-BBEC-FE13AEAB58F8}" dt="2023-04-25T22:54:39.784" v="2831" actId="1076"/>
          <ac:picMkLst>
            <pc:docMk/>
            <pc:sldMk cId="3431913126" sldId="305"/>
            <ac:picMk id="3" creationId="{6E32BF71-3C23-DCE7-0696-662A4C94DA5B}"/>
          </ac:picMkLst>
        </pc:picChg>
        <pc:picChg chg="add mod">
          <ac:chgData name="Kylie Howard" userId="a37bd6e6-a630-4dea-9943-ba8961eda8ea" providerId="ADAL" clId="{6E8C9490-9F2D-4200-BBEC-FE13AEAB58F8}" dt="2023-04-25T22:01:39.806" v="1306" actId="164"/>
          <ac:picMkLst>
            <pc:docMk/>
            <pc:sldMk cId="3431913126" sldId="305"/>
            <ac:picMk id="4" creationId="{38E83DE4-E80E-7F0E-BABE-8475110A659C}"/>
          </ac:picMkLst>
        </pc:picChg>
        <pc:picChg chg="add del mod">
          <ac:chgData name="Kylie Howard" userId="a37bd6e6-a630-4dea-9943-ba8961eda8ea" providerId="ADAL" clId="{6E8C9490-9F2D-4200-BBEC-FE13AEAB58F8}" dt="2023-04-25T22:03:41.326" v="1349" actId="22"/>
          <ac:picMkLst>
            <pc:docMk/>
            <pc:sldMk cId="3431913126" sldId="305"/>
            <ac:picMk id="9" creationId="{5202634D-3463-0F71-14A0-AE1AB19B13FF}"/>
          </ac:picMkLst>
        </pc:picChg>
        <pc:picChg chg="add mod">
          <ac:chgData name="Kylie Howard" userId="a37bd6e6-a630-4dea-9943-ba8961eda8ea" providerId="ADAL" clId="{6E8C9490-9F2D-4200-BBEC-FE13AEAB58F8}" dt="2023-04-25T22:07:39.249" v="1856" actId="962"/>
          <ac:picMkLst>
            <pc:docMk/>
            <pc:sldMk cId="3431913126" sldId="305"/>
            <ac:picMk id="10" creationId="{B329D69E-68EF-69D4-EB78-513D503E5750}"/>
          </ac:picMkLst>
        </pc:picChg>
        <pc:picChg chg="mod">
          <ac:chgData name="Kylie Howard" userId="a37bd6e6-a630-4dea-9943-ba8961eda8ea" providerId="ADAL" clId="{6E8C9490-9F2D-4200-BBEC-FE13AEAB58F8}" dt="2023-04-25T22:23:14.932" v="2447" actId="13244"/>
          <ac:picMkLst>
            <pc:docMk/>
            <pc:sldMk cId="3431913126" sldId="305"/>
            <ac:picMk id="15" creationId="{BA189AE1-AF3A-A302-59CA-B5C262B5A44A}"/>
          </ac:picMkLst>
        </pc:picChg>
      </pc:sldChg>
      <pc:sldChg chg="addSp delSp modSp mod modNotesTx">
        <pc:chgData name="Kylie Howard" userId="a37bd6e6-a630-4dea-9943-ba8961eda8ea" providerId="ADAL" clId="{6E8C9490-9F2D-4200-BBEC-FE13AEAB58F8}" dt="2023-04-25T22:25:15.204" v="2500" actId="1076"/>
        <pc:sldMkLst>
          <pc:docMk/>
          <pc:sldMk cId="2689342192" sldId="307"/>
        </pc:sldMkLst>
        <pc:spChg chg="mod">
          <ac:chgData name="Kylie Howard" userId="a37bd6e6-a630-4dea-9943-ba8961eda8ea" providerId="ADAL" clId="{6E8C9490-9F2D-4200-BBEC-FE13AEAB58F8}" dt="2023-04-25T21:41:11.660" v="399"/>
          <ac:spMkLst>
            <pc:docMk/>
            <pc:sldMk cId="2689342192" sldId="307"/>
            <ac:spMk id="2" creationId="{9B748932-9515-C23C-FC76-5E54EFAD826D}"/>
          </ac:spMkLst>
        </pc:spChg>
        <pc:spChg chg="mod">
          <ac:chgData name="Kylie Howard" userId="a37bd6e6-a630-4dea-9943-ba8961eda8ea" providerId="ADAL" clId="{6E8C9490-9F2D-4200-BBEC-FE13AEAB58F8}" dt="2023-04-25T22:25:15.204" v="2500" actId="1076"/>
          <ac:spMkLst>
            <pc:docMk/>
            <pc:sldMk cId="2689342192" sldId="307"/>
            <ac:spMk id="3" creationId="{52536CB7-0C7B-7BA2-4ADA-D88E5B3EA96D}"/>
          </ac:spMkLst>
        </pc:spChg>
        <pc:picChg chg="add mod">
          <ac:chgData name="Kylie Howard" userId="a37bd6e6-a630-4dea-9943-ba8961eda8ea" providerId="ADAL" clId="{6E8C9490-9F2D-4200-BBEC-FE13AEAB58F8}" dt="2023-04-25T21:40:30.245" v="337" actId="207"/>
          <ac:picMkLst>
            <pc:docMk/>
            <pc:sldMk cId="2689342192" sldId="307"/>
            <ac:picMk id="6" creationId="{7FAD5C1D-AE54-AE19-9E82-DCE89709E775}"/>
          </ac:picMkLst>
        </pc:picChg>
        <pc:picChg chg="add del mod modCrop">
          <ac:chgData name="Kylie Howard" userId="a37bd6e6-a630-4dea-9943-ba8961eda8ea" providerId="ADAL" clId="{6E8C9490-9F2D-4200-BBEC-FE13AEAB58F8}" dt="2023-04-25T22:05:38.881" v="1382" actId="478"/>
          <ac:picMkLst>
            <pc:docMk/>
            <pc:sldMk cId="2689342192" sldId="307"/>
            <ac:picMk id="8" creationId="{DB4D4D02-FF6E-4CCC-2945-D24104E2F8BF}"/>
          </ac:picMkLst>
        </pc:picChg>
        <pc:picChg chg="add mod">
          <ac:chgData name="Kylie Howard" userId="a37bd6e6-a630-4dea-9943-ba8961eda8ea" providerId="ADAL" clId="{6E8C9490-9F2D-4200-BBEC-FE13AEAB58F8}" dt="2023-04-25T22:07:42.148" v="1858" actId="962"/>
          <ac:picMkLst>
            <pc:docMk/>
            <pc:sldMk cId="2689342192" sldId="307"/>
            <ac:picMk id="9" creationId="{B056139F-6F1D-1BA8-B7DE-E193546EA629}"/>
          </ac:picMkLst>
        </pc:picChg>
      </pc:sldChg>
      <pc:sldChg chg="addSp delSp modSp new mod modNotesTx">
        <pc:chgData name="Kylie Howard" userId="a37bd6e6-a630-4dea-9943-ba8961eda8ea" providerId="ADAL" clId="{6E8C9490-9F2D-4200-BBEC-FE13AEAB58F8}" dt="2023-04-25T22:25:44.884" v="2504" actId="2711"/>
        <pc:sldMkLst>
          <pc:docMk/>
          <pc:sldMk cId="3902355066" sldId="308"/>
        </pc:sldMkLst>
        <pc:spChg chg="mod">
          <ac:chgData name="Kylie Howard" userId="a37bd6e6-a630-4dea-9943-ba8961eda8ea" providerId="ADAL" clId="{6E8C9490-9F2D-4200-BBEC-FE13AEAB58F8}" dt="2023-04-25T21:41:33.876" v="472"/>
          <ac:spMkLst>
            <pc:docMk/>
            <pc:sldMk cId="3902355066" sldId="308"/>
            <ac:spMk id="2" creationId="{2633F895-5DD7-4B9A-3CFA-EB0911E022C4}"/>
          </ac:spMkLst>
        </pc:spChg>
        <pc:spChg chg="mod">
          <ac:chgData name="Kylie Howard" userId="a37bd6e6-a630-4dea-9943-ba8961eda8ea" providerId="ADAL" clId="{6E8C9490-9F2D-4200-BBEC-FE13AEAB58F8}" dt="2023-04-25T22:25:42.440" v="2503" actId="2711"/>
          <ac:spMkLst>
            <pc:docMk/>
            <pc:sldMk cId="3902355066" sldId="308"/>
            <ac:spMk id="3" creationId="{6B61AF7C-C369-240D-CC15-3E519C9E88B6}"/>
          </ac:spMkLst>
        </pc:spChg>
        <pc:spChg chg="mod">
          <ac:chgData name="Kylie Howard" userId="a37bd6e6-a630-4dea-9943-ba8961eda8ea" providerId="ADAL" clId="{6E8C9490-9F2D-4200-BBEC-FE13AEAB58F8}" dt="2023-04-25T22:22:05.058" v="2439" actId="13244"/>
          <ac:spMkLst>
            <pc:docMk/>
            <pc:sldMk cId="3902355066" sldId="308"/>
            <ac:spMk id="4" creationId="{9A374073-2956-7677-BAE6-9E57E45039DF}"/>
          </ac:spMkLst>
        </pc:spChg>
        <pc:spChg chg="add mod">
          <ac:chgData name="Kylie Howard" userId="a37bd6e6-a630-4dea-9943-ba8961eda8ea" providerId="ADAL" clId="{6E8C9490-9F2D-4200-BBEC-FE13AEAB58F8}" dt="2023-04-25T22:25:44.884" v="2504" actId="2711"/>
          <ac:spMkLst>
            <pc:docMk/>
            <pc:sldMk cId="3902355066" sldId="308"/>
            <ac:spMk id="6" creationId="{73804C71-1A74-DEC0-38BF-FB72DC98C34C}"/>
          </ac:spMkLst>
        </pc:spChg>
        <pc:picChg chg="add mod">
          <ac:chgData name="Kylie Howard" userId="a37bd6e6-a630-4dea-9943-ba8961eda8ea" providerId="ADAL" clId="{6E8C9490-9F2D-4200-BBEC-FE13AEAB58F8}" dt="2023-04-25T22:23:00.785" v="2445" actId="13244"/>
          <ac:picMkLst>
            <pc:docMk/>
            <pc:sldMk cId="3902355066" sldId="308"/>
            <ac:picMk id="8" creationId="{967E56EF-34CD-ABE1-1EBF-C3106D8552C3}"/>
          </ac:picMkLst>
        </pc:picChg>
        <pc:picChg chg="add del mod">
          <ac:chgData name="Kylie Howard" userId="a37bd6e6-a630-4dea-9943-ba8961eda8ea" providerId="ADAL" clId="{6E8C9490-9F2D-4200-BBEC-FE13AEAB58F8}" dt="2023-04-25T22:05:36.655" v="1380" actId="478"/>
          <ac:picMkLst>
            <pc:docMk/>
            <pc:sldMk cId="3902355066" sldId="308"/>
            <ac:picMk id="9" creationId="{8EA45775-4A79-65F9-4444-57BAA82ADE91}"/>
          </ac:picMkLst>
        </pc:picChg>
        <pc:picChg chg="add mod">
          <ac:chgData name="Kylie Howard" userId="a37bd6e6-a630-4dea-9943-ba8961eda8ea" providerId="ADAL" clId="{6E8C9490-9F2D-4200-BBEC-FE13AEAB58F8}" dt="2023-04-25T22:07:43.587" v="1859" actId="962"/>
          <ac:picMkLst>
            <pc:docMk/>
            <pc:sldMk cId="3902355066" sldId="308"/>
            <ac:picMk id="10" creationId="{02609EA4-33E6-05B3-1895-771B454F4F16}"/>
          </ac:picMkLst>
        </pc:picChg>
      </pc:sldChg>
      <pc:sldChg chg="addSp modSp new mod modNotesTx">
        <pc:chgData name="Kylie Howard" userId="a37bd6e6-a630-4dea-9943-ba8961eda8ea" providerId="ADAL" clId="{6E8C9490-9F2D-4200-BBEC-FE13AEAB58F8}" dt="2023-04-25T22:25:59.036" v="2509" actId="2711"/>
        <pc:sldMkLst>
          <pc:docMk/>
          <pc:sldMk cId="1383828756" sldId="309"/>
        </pc:sldMkLst>
        <pc:spChg chg="mod">
          <ac:chgData name="Kylie Howard" userId="a37bd6e6-a630-4dea-9943-ba8961eda8ea" providerId="ADAL" clId="{6E8C9490-9F2D-4200-BBEC-FE13AEAB58F8}" dt="2023-04-25T21:45:09.377" v="836" actId="20577"/>
          <ac:spMkLst>
            <pc:docMk/>
            <pc:sldMk cId="1383828756" sldId="309"/>
            <ac:spMk id="2" creationId="{CD79D9D4-D1A0-C963-9102-29114F1BA50B}"/>
          </ac:spMkLst>
        </pc:spChg>
        <pc:spChg chg="mod">
          <ac:chgData name="Kylie Howard" userId="a37bd6e6-a630-4dea-9943-ba8961eda8ea" providerId="ADAL" clId="{6E8C9490-9F2D-4200-BBEC-FE13AEAB58F8}" dt="2023-04-25T22:25:49.100" v="2505" actId="2711"/>
          <ac:spMkLst>
            <pc:docMk/>
            <pc:sldMk cId="1383828756" sldId="309"/>
            <ac:spMk id="3" creationId="{F14365BA-FBBB-F9A6-8124-CCDF74E9096C}"/>
          </ac:spMkLst>
        </pc:spChg>
        <pc:spChg chg="mod">
          <ac:chgData name="Kylie Howard" userId="a37bd6e6-a630-4dea-9943-ba8961eda8ea" providerId="ADAL" clId="{6E8C9490-9F2D-4200-BBEC-FE13AEAB58F8}" dt="2023-04-25T22:22:22.475" v="2440" actId="13244"/>
          <ac:spMkLst>
            <pc:docMk/>
            <pc:sldMk cId="1383828756" sldId="309"/>
            <ac:spMk id="4" creationId="{16FF157B-5AC1-84C0-0E5D-2F81DEB74125}"/>
          </ac:spMkLst>
        </pc:spChg>
        <pc:spChg chg="add mod">
          <ac:chgData name="Kylie Howard" userId="a37bd6e6-a630-4dea-9943-ba8961eda8ea" providerId="ADAL" clId="{6E8C9490-9F2D-4200-BBEC-FE13AEAB58F8}" dt="2023-04-25T22:25:53.802" v="2507" actId="2711"/>
          <ac:spMkLst>
            <pc:docMk/>
            <pc:sldMk cId="1383828756" sldId="309"/>
            <ac:spMk id="5" creationId="{04B2A28F-D085-34D3-2E7A-3FBB0F694566}"/>
          </ac:spMkLst>
        </pc:spChg>
        <pc:spChg chg="add mod">
          <ac:chgData name="Kylie Howard" userId="a37bd6e6-a630-4dea-9943-ba8961eda8ea" providerId="ADAL" clId="{6E8C9490-9F2D-4200-BBEC-FE13AEAB58F8}" dt="2023-04-25T22:25:51.308" v="2506" actId="2711"/>
          <ac:spMkLst>
            <pc:docMk/>
            <pc:sldMk cId="1383828756" sldId="309"/>
            <ac:spMk id="7" creationId="{A65543CB-EBC7-3DCA-FAB7-8314F88F9613}"/>
          </ac:spMkLst>
        </pc:spChg>
        <pc:spChg chg="add mod">
          <ac:chgData name="Kylie Howard" userId="a37bd6e6-a630-4dea-9943-ba8961eda8ea" providerId="ADAL" clId="{6E8C9490-9F2D-4200-BBEC-FE13AEAB58F8}" dt="2023-04-25T22:25:56.124" v="2508" actId="2711"/>
          <ac:spMkLst>
            <pc:docMk/>
            <pc:sldMk cId="1383828756" sldId="309"/>
            <ac:spMk id="8" creationId="{8E70EA79-4AA0-293B-BB30-F242A36781CB}"/>
          </ac:spMkLst>
        </pc:spChg>
        <pc:spChg chg="add mod">
          <ac:chgData name="Kylie Howard" userId="a37bd6e6-a630-4dea-9943-ba8961eda8ea" providerId="ADAL" clId="{6E8C9490-9F2D-4200-BBEC-FE13AEAB58F8}" dt="2023-04-25T22:25:59.036" v="2509" actId="2711"/>
          <ac:spMkLst>
            <pc:docMk/>
            <pc:sldMk cId="1383828756" sldId="309"/>
            <ac:spMk id="9" creationId="{6DF89D45-2CEC-6685-D1A4-6C9FF15161ED}"/>
          </ac:spMkLst>
        </pc:spChg>
        <pc:picChg chg="add mod">
          <ac:chgData name="Kylie Howard" userId="a37bd6e6-a630-4dea-9943-ba8961eda8ea" providerId="ADAL" clId="{6E8C9490-9F2D-4200-BBEC-FE13AEAB58F8}" dt="2023-04-25T22:07:44.932" v="1860" actId="962"/>
          <ac:picMkLst>
            <pc:docMk/>
            <pc:sldMk cId="1383828756" sldId="309"/>
            <ac:picMk id="10" creationId="{9A8BB1D4-FDC9-98C9-5F4F-BAE509580D5F}"/>
          </ac:picMkLst>
        </pc:picChg>
      </pc:sldChg>
      <pc:sldChg chg="addSp delSp modSp new del mod">
        <pc:chgData name="Kylie Howard" userId="a37bd6e6-a630-4dea-9943-ba8961eda8ea" providerId="ADAL" clId="{6E8C9490-9F2D-4200-BBEC-FE13AEAB58F8}" dt="2023-04-25T22:03:46.980" v="1350" actId="2696"/>
        <pc:sldMkLst>
          <pc:docMk/>
          <pc:sldMk cId="4270165372" sldId="310"/>
        </pc:sldMkLst>
        <pc:spChg chg="del">
          <ac:chgData name="Kylie Howard" userId="a37bd6e6-a630-4dea-9943-ba8961eda8ea" providerId="ADAL" clId="{6E8C9490-9F2D-4200-BBEC-FE13AEAB58F8}" dt="2023-04-25T22:01:55.101" v="1311" actId="478"/>
          <ac:spMkLst>
            <pc:docMk/>
            <pc:sldMk cId="4270165372" sldId="310"/>
            <ac:spMk id="2" creationId="{F0817362-3212-290C-6DF4-EA6A411A3E98}"/>
          </ac:spMkLst>
        </pc:spChg>
        <pc:spChg chg="del">
          <ac:chgData name="Kylie Howard" userId="a37bd6e6-a630-4dea-9943-ba8961eda8ea" providerId="ADAL" clId="{6E8C9490-9F2D-4200-BBEC-FE13AEAB58F8}" dt="2023-04-25T22:01:54.055" v="1310" actId="478"/>
          <ac:spMkLst>
            <pc:docMk/>
            <pc:sldMk cId="4270165372" sldId="310"/>
            <ac:spMk id="3" creationId="{8E4CAFBC-7835-1321-BB20-4ABEEB5DFE26}"/>
          </ac:spMkLst>
        </pc:spChg>
        <pc:spChg chg="add del mod">
          <ac:chgData name="Kylie Howard" userId="a37bd6e6-a630-4dea-9943-ba8961eda8ea" providerId="ADAL" clId="{6E8C9490-9F2D-4200-BBEC-FE13AEAB58F8}" dt="2023-04-25T22:02:47.129" v="1324" actId="478"/>
          <ac:spMkLst>
            <pc:docMk/>
            <pc:sldMk cId="4270165372" sldId="310"/>
            <ac:spMk id="6" creationId="{48590003-57F9-A7D6-950C-C11A89982BFB}"/>
          </ac:spMkLst>
        </pc:spChg>
        <pc:spChg chg="add mod">
          <ac:chgData name="Kylie Howard" userId="a37bd6e6-a630-4dea-9943-ba8961eda8ea" providerId="ADAL" clId="{6E8C9490-9F2D-4200-BBEC-FE13AEAB58F8}" dt="2023-04-25T22:02:17.070" v="1316" actId="208"/>
          <ac:spMkLst>
            <pc:docMk/>
            <pc:sldMk cId="4270165372" sldId="310"/>
            <ac:spMk id="7" creationId="{3008D1BB-F78B-3E34-F226-C47F7138D3D1}"/>
          </ac:spMkLst>
        </pc:spChg>
        <pc:spChg chg="add mod">
          <ac:chgData name="Kylie Howard" userId="a37bd6e6-a630-4dea-9943-ba8961eda8ea" providerId="ADAL" clId="{6E8C9490-9F2D-4200-BBEC-FE13AEAB58F8}" dt="2023-04-25T22:03:13.081" v="1343" actId="1076"/>
          <ac:spMkLst>
            <pc:docMk/>
            <pc:sldMk cId="4270165372" sldId="310"/>
            <ac:spMk id="8" creationId="{3D26A32F-85AE-874E-8735-A05DCB44DD28}"/>
          </ac:spMkLst>
        </pc:spChg>
        <pc:picChg chg="add mod">
          <ac:chgData name="Kylie Howard" userId="a37bd6e6-a630-4dea-9943-ba8961eda8ea" providerId="ADAL" clId="{6E8C9490-9F2D-4200-BBEC-FE13AEAB58F8}" dt="2023-04-25T22:03:05.739" v="1342" actId="1076"/>
          <ac:picMkLst>
            <pc:docMk/>
            <pc:sldMk cId="4270165372" sldId="310"/>
            <ac:picMk id="5" creationId="{F2413A84-4B2E-F6D6-EE86-D5F9BAA00481}"/>
          </ac:picMkLst>
        </pc:picChg>
      </pc:sldChg>
    </pc:docChg>
  </pc:docChgLst>
  <pc:docChgLst>
    <pc:chgData name="Nicole Kelleher" userId="S::nicolekelleher@ofa.nv.gov::fda378fc-ddcc-4cc9-8f9f-bc699649c980" providerId="AD" clId="Web-{B882FAB8-030D-147D-3936-2087EB408553}"/>
    <pc:docChg chg="modSld">
      <pc:chgData name="Nicole Kelleher" userId="S::nicolekelleher@ofa.nv.gov::fda378fc-ddcc-4cc9-8f9f-bc699649c980" providerId="AD" clId="Web-{B882FAB8-030D-147D-3936-2087EB408553}" dt="2023-01-25T23:15:34.024" v="288" actId="20577"/>
      <pc:docMkLst>
        <pc:docMk/>
      </pc:docMkLst>
      <pc:sldChg chg="modSp">
        <pc:chgData name="Nicole Kelleher" userId="S::nicolekelleher@ofa.nv.gov::fda378fc-ddcc-4cc9-8f9f-bc699649c980" providerId="AD" clId="Web-{B882FAB8-030D-147D-3936-2087EB408553}" dt="2023-01-25T22:51:16.934" v="53" actId="14100"/>
        <pc:sldMkLst>
          <pc:docMk/>
          <pc:sldMk cId="1405497497" sldId="262"/>
        </pc:sldMkLst>
        <pc:spChg chg="mod">
          <ac:chgData name="Nicole Kelleher" userId="S::nicolekelleher@ofa.nv.gov::fda378fc-ddcc-4cc9-8f9f-bc699649c980" providerId="AD" clId="Web-{B882FAB8-030D-147D-3936-2087EB408553}" dt="2023-01-25T22:50:47.372" v="50" actId="14100"/>
          <ac:spMkLst>
            <pc:docMk/>
            <pc:sldMk cId="1405497497" sldId="262"/>
            <ac:spMk id="2" creationId="{054898B6-058D-01BC-66A4-4E8024AF6999}"/>
          </ac:spMkLst>
        </pc:spChg>
        <pc:picChg chg="mod">
          <ac:chgData name="Nicole Kelleher" userId="S::nicolekelleher@ofa.nv.gov::fda378fc-ddcc-4cc9-8f9f-bc699649c980" providerId="AD" clId="Web-{B882FAB8-030D-147D-3936-2087EB408553}" dt="2023-01-25T22:51:16.934" v="53" actId="14100"/>
          <ac:picMkLst>
            <pc:docMk/>
            <pc:sldMk cId="1405497497" sldId="262"/>
            <ac:picMk id="5" creationId="{8E36AADE-6C91-67CE-1134-E53C4CD4107C}"/>
          </ac:picMkLst>
        </pc:picChg>
      </pc:sldChg>
      <pc:sldChg chg="modSp">
        <pc:chgData name="Nicole Kelleher" userId="S::nicolekelleher@ofa.nv.gov::fda378fc-ddcc-4cc9-8f9f-bc699649c980" providerId="AD" clId="Web-{B882FAB8-030D-147D-3936-2087EB408553}" dt="2023-01-25T23:02:35.072" v="86" actId="20577"/>
        <pc:sldMkLst>
          <pc:docMk/>
          <pc:sldMk cId="531872465" sldId="267"/>
        </pc:sldMkLst>
        <pc:spChg chg="mod">
          <ac:chgData name="Nicole Kelleher" userId="S::nicolekelleher@ofa.nv.gov::fda378fc-ddcc-4cc9-8f9f-bc699649c980" providerId="AD" clId="Web-{B882FAB8-030D-147D-3936-2087EB408553}" dt="2023-01-25T23:02:35.072" v="86" actId="20577"/>
          <ac:spMkLst>
            <pc:docMk/>
            <pc:sldMk cId="531872465" sldId="267"/>
            <ac:spMk id="8" creationId="{3E284C65-70EB-D098-3910-88E9125A0A49}"/>
          </ac:spMkLst>
        </pc:spChg>
      </pc:sldChg>
      <pc:sldChg chg="modSp">
        <pc:chgData name="Nicole Kelleher" userId="S::nicolekelleher@ofa.nv.gov::fda378fc-ddcc-4cc9-8f9f-bc699649c980" providerId="AD" clId="Web-{B882FAB8-030D-147D-3936-2087EB408553}" dt="2023-01-25T23:15:34.024" v="288" actId="20577"/>
        <pc:sldMkLst>
          <pc:docMk/>
          <pc:sldMk cId="835246180" sldId="292"/>
        </pc:sldMkLst>
        <pc:spChg chg="mod">
          <ac:chgData name="Nicole Kelleher" userId="S::nicolekelleher@ofa.nv.gov::fda378fc-ddcc-4cc9-8f9f-bc699649c980" providerId="AD" clId="Web-{B882FAB8-030D-147D-3936-2087EB408553}" dt="2023-01-25T23:15:34.024" v="288" actId="20577"/>
          <ac:spMkLst>
            <pc:docMk/>
            <pc:sldMk cId="835246180" sldId="292"/>
            <ac:spMk id="4" creationId="{E3C0C954-75AA-ABB3-F280-DA8B2852B383}"/>
          </ac:spMkLst>
        </pc:spChg>
      </pc:sldChg>
      <pc:sldChg chg="modSp">
        <pc:chgData name="Nicole Kelleher" userId="S::nicolekelleher@ofa.nv.gov::fda378fc-ddcc-4cc9-8f9f-bc699649c980" providerId="AD" clId="Web-{B882FAB8-030D-147D-3936-2087EB408553}" dt="2023-01-25T22:48:31.589" v="46" actId="20577"/>
        <pc:sldMkLst>
          <pc:docMk/>
          <pc:sldMk cId="508303739" sldId="298"/>
        </pc:sldMkLst>
        <pc:spChg chg="mod">
          <ac:chgData name="Nicole Kelleher" userId="S::nicolekelleher@ofa.nv.gov::fda378fc-ddcc-4cc9-8f9f-bc699649c980" providerId="AD" clId="Web-{B882FAB8-030D-147D-3936-2087EB408553}" dt="2023-01-25T22:47:39.307" v="31" actId="14100"/>
          <ac:spMkLst>
            <pc:docMk/>
            <pc:sldMk cId="508303739" sldId="298"/>
            <ac:spMk id="4" creationId="{8AEB50BF-1407-29AC-6A6B-E4043129F680}"/>
          </ac:spMkLst>
        </pc:spChg>
        <pc:spChg chg="mod">
          <ac:chgData name="Nicole Kelleher" userId="S::nicolekelleher@ofa.nv.gov::fda378fc-ddcc-4cc9-8f9f-bc699649c980" providerId="AD" clId="Web-{B882FAB8-030D-147D-3936-2087EB408553}" dt="2023-01-25T22:48:31.589" v="46" actId="20577"/>
          <ac:spMkLst>
            <pc:docMk/>
            <pc:sldMk cId="508303739" sldId="298"/>
            <ac:spMk id="8" creationId="{32BAB3FE-7D92-7622-9C83-F90984E3AFC3}"/>
          </ac:spMkLst>
        </pc:spChg>
        <pc:picChg chg="mod">
          <ac:chgData name="Nicole Kelleher" userId="S::nicolekelleher@ofa.nv.gov::fda378fc-ddcc-4cc9-8f9f-bc699649c980" providerId="AD" clId="Web-{B882FAB8-030D-147D-3936-2087EB408553}" dt="2023-01-25T22:47:53.885" v="33" actId="14100"/>
          <ac:picMkLst>
            <pc:docMk/>
            <pc:sldMk cId="508303739" sldId="298"/>
            <ac:picMk id="3" creationId="{ED6EA1E9-1C91-1095-85EC-02B624229485}"/>
          </ac:picMkLst>
        </pc:picChg>
      </pc:sldChg>
      <pc:sldChg chg="modSp">
        <pc:chgData name="Nicole Kelleher" userId="S::nicolekelleher@ofa.nv.gov::fda378fc-ddcc-4cc9-8f9f-bc699649c980" providerId="AD" clId="Web-{B882FAB8-030D-147D-3936-2087EB408553}" dt="2023-01-25T22:49:47.402" v="47" actId="20577"/>
        <pc:sldMkLst>
          <pc:docMk/>
          <pc:sldMk cId="2742851798" sldId="299"/>
        </pc:sldMkLst>
        <pc:spChg chg="mod">
          <ac:chgData name="Nicole Kelleher" userId="S::nicolekelleher@ofa.nv.gov::fda378fc-ddcc-4cc9-8f9f-bc699649c980" providerId="AD" clId="Web-{B882FAB8-030D-147D-3936-2087EB408553}" dt="2023-01-25T22:49:47.402" v="47" actId="20577"/>
          <ac:spMkLst>
            <pc:docMk/>
            <pc:sldMk cId="2742851798" sldId="299"/>
            <ac:spMk id="40" creationId="{96B0CD16-4162-3D30-CE63-BA6D04724A53}"/>
          </ac:spMkLst>
        </pc:spChg>
      </pc:sldChg>
    </pc:docChg>
  </pc:docChgLst>
  <pc:docChgLst>
    <pc:chgData name="Nicole Kelleher" userId="S::nicolekelleher@ofa.nv.gov::fda378fc-ddcc-4cc9-8f9f-bc699649c980" providerId="AD" clId="Web-{C0BD2B48-A537-52B2-733A-BF420061E00A}"/>
    <pc:docChg chg="modSld">
      <pc:chgData name="Nicole Kelleher" userId="S::nicolekelleher@ofa.nv.gov::fda378fc-ddcc-4cc9-8f9f-bc699649c980" providerId="AD" clId="Web-{C0BD2B48-A537-52B2-733A-BF420061E00A}" dt="2023-01-26T19:18:22.468" v="319" actId="14100"/>
      <pc:docMkLst>
        <pc:docMk/>
      </pc:docMkLst>
      <pc:sldChg chg="modSp">
        <pc:chgData name="Nicole Kelleher" userId="S::nicolekelleher@ofa.nv.gov::fda378fc-ddcc-4cc9-8f9f-bc699649c980" providerId="AD" clId="Web-{C0BD2B48-A537-52B2-733A-BF420061E00A}" dt="2023-01-26T17:27:36.895" v="139" actId="20577"/>
        <pc:sldMkLst>
          <pc:docMk/>
          <pc:sldMk cId="2685456382" sldId="273"/>
        </pc:sldMkLst>
        <pc:spChg chg="mod">
          <ac:chgData name="Nicole Kelleher" userId="S::nicolekelleher@ofa.nv.gov::fda378fc-ddcc-4cc9-8f9f-bc699649c980" providerId="AD" clId="Web-{C0BD2B48-A537-52B2-733A-BF420061E00A}" dt="2023-01-26T17:27:36.895" v="139" actId="20577"/>
          <ac:spMkLst>
            <pc:docMk/>
            <pc:sldMk cId="2685456382" sldId="273"/>
            <ac:spMk id="4" creationId="{E3C0C954-75AA-ABB3-F280-DA8B2852B383}"/>
          </ac:spMkLst>
        </pc:spChg>
      </pc:sldChg>
      <pc:sldChg chg="modSp">
        <pc:chgData name="Nicole Kelleher" userId="S::nicolekelleher@ofa.nv.gov::fda378fc-ddcc-4cc9-8f9f-bc699649c980" providerId="AD" clId="Web-{C0BD2B48-A537-52B2-733A-BF420061E00A}" dt="2023-01-26T18:33:05.672" v="267" actId="14100"/>
        <pc:sldMkLst>
          <pc:docMk/>
          <pc:sldMk cId="22260923" sldId="276"/>
        </pc:sldMkLst>
        <pc:picChg chg="mod">
          <ac:chgData name="Nicole Kelleher" userId="S::nicolekelleher@ofa.nv.gov::fda378fc-ddcc-4cc9-8f9f-bc699649c980" providerId="AD" clId="Web-{C0BD2B48-A537-52B2-733A-BF420061E00A}" dt="2023-01-26T18:33:05.672" v="267" actId="14100"/>
          <ac:picMkLst>
            <pc:docMk/>
            <pc:sldMk cId="22260923" sldId="276"/>
            <ac:picMk id="4" creationId="{5CE7E3CD-CF4F-D3D3-AB7A-89B459E52F99}"/>
          </ac:picMkLst>
        </pc:picChg>
      </pc:sldChg>
      <pc:sldChg chg="modSp">
        <pc:chgData name="Nicole Kelleher" userId="S::nicolekelleher@ofa.nv.gov::fda378fc-ddcc-4cc9-8f9f-bc699649c980" providerId="AD" clId="Web-{C0BD2B48-A537-52B2-733A-BF420061E00A}" dt="2023-01-26T19:18:22.468" v="319" actId="14100"/>
        <pc:sldMkLst>
          <pc:docMk/>
          <pc:sldMk cId="443643532" sldId="278"/>
        </pc:sldMkLst>
        <pc:spChg chg="mod">
          <ac:chgData name="Nicole Kelleher" userId="S::nicolekelleher@ofa.nv.gov::fda378fc-ddcc-4cc9-8f9f-bc699649c980" providerId="AD" clId="Web-{C0BD2B48-A537-52B2-733A-BF420061E00A}" dt="2023-01-26T19:18:22.468" v="319" actId="14100"/>
          <ac:spMkLst>
            <pc:docMk/>
            <pc:sldMk cId="443643532" sldId="278"/>
            <ac:spMk id="3" creationId="{3303EF2A-CBD0-F77D-3D34-B6228DCCD306}"/>
          </ac:spMkLst>
        </pc:spChg>
      </pc:sldChg>
      <pc:sldChg chg="modSp">
        <pc:chgData name="Nicole Kelleher" userId="S::nicolekelleher@ofa.nv.gov::fda378fc-ddcc-4cc9-8f9f-bc699649c980" providerId="AD" clId="Web-{C0BD2B48-A537-52B2-733A-BF420061E00A}" dt="2023-01-26T17:36:18.261" v="265" actId="20577"/>
        <pc:sldMkLst>
          <pc:docMk/>
          <pc:sldMk cId="483620040" sldId="293"/>
        </pc:sldMkLst>
        <pc:spChg chg="mod">
          <ac:chgData name="Nicole Kelleher" userId="S::nicolekelleher@ofa.nv.gov::fda378fc-ddcc-4cc9-8f9f-bc699649c980" providerId="AD" clId="Web-{C0BD2B48-A537-52B2-733A-BF420061E00A}" dt="2023-01-26T17:30:31.148" v="145" actId="14100"/>
          <ac:spMkLst>
            <pc:docMk/>
            <pc:sldMk cId="483620040" sldId="293"/>
            <ac:spMk id="4" creationId="{E3C0C954-75AA-ABB3-F280-DA8B2852B383}"/>
          </ac:spMkLst>
        </pc:spChg>
        <pc:spChg chg="mod">
          <ac:chgData name="Nicole Kelleher" userId="S::nicolekelleher@ofa.nv.gov::fda378fc-ddcc-4cc9-8f9f-bc699649c980" providerId="AD" clId="Web-{C0BD2B48-A537-52B2-733A-BF420061E00A}" dt="2023-01-26T17:36:18.261" v="265" actId="20577"/>
          <ac:spMkLst>
            <pc:docMk/>
            <pc:sldMk cId="483620040" sldId="293"/>
            <ac:spMk id="9" creationId="{C34B35B6-9DA2-9278-D472-51CBA9A30024}"/>
          </ac:spMkLst>
        </pc:spChg>
      </pc:sldChg>
      <pc:sldChg chg="modSp">
        <pc:chgData name="Nicole Kelleher" userId="S::nicolekelleher@ofa.nv.gov::fda378fc-ddcc-4cc9-8f9f-bc699649c980" providerId="AD" clId="Web-{C0BD2B48-A537-52B2-733A-BF420061E00A}" dt="2023-01-26T18:58:55.108" v="318" actId="20577"/>
        <pc:sldMkLst>
          <pc:docMk/>
          <pc:sldMk cId="1007558459" sldId="296"/>
        </pc:sldMkLst>
        <pc:spChg chg="mod">
          <ac:chgData name="Nicole Kelleher" userId="S::nicolekelleher@ofa.nv.gov::fda378fc-ddcc-4cc9-8f9f-bc699649c980" providerId="AD" clId="Web-{C0BD2B48-A537-52B2-733A-BF420061E00A}" dt="2023-01-26T18:56:55.106" v="274" actId="14100"/>
          <ac:spMkLst>
            <pc:docMk/>
            <pc:sldMk cId="1007558459" sldId="296"/>
            <ac:spMk id="7" creationId="{293C0E64-736E-FA37-CBE2-A9966BB0115F}"/>
          </ac:spMkLst>
        </pc:spChg>
        <pc:spChg chg="mod">
          <ac:chgData name="Nicole Kelleher" userId="S::nicolekelleher@ofa.nv.gov::fda378fc-ddcc-4cc9-8f9f-bc699649c980" providerId="AD" clId="Web-{C0BD2B48-A537-52B2-733A-BF420061E00A}" dt="2023-01-26T18:58:55.108" v="318" actId="20577"/>
          <ac:spMkLst>
            <pc:docMk/>
            <pc:sldMk cId="1007558459" sldId="296"/>
            <ac:spMk id="8" creationId="{EAB0F914-F157-F93B-2411-D938B0947D63}"/>
          </ac:spMkLst>
        </pc:spChg>
      </pc:sldChg>
      <pc:sldChg chg="modSp">
        <pc:chgData name="Nicole Kelleher" userId="S::nicolekelleher@ofa.nv.gov::fda378fc-ddcc-4cc9-8f9f-bc699649c980" providerId="AD" clId="Web-{C0BD2B48-A537-52B2-733A-BF420061E00A}" dt="2023-01-26T17:06:10.582" v="19" actId="20577"/>
        <pc:sldMkLst>
          <pc:docMk/>
          <pc:sldMk cId="508303739" sldId="298"/>
        </pc:sldMkLst>
        <pc:spChg chg="mod">
          <ac:chgData name="Nicole Kelleher" userId="S::nicolekelleher@ofa.nv.gov::fda378fc-ddcc-4cc9-8f9f-bc699649c980" providerId="AD" clId="Web-{C0BD2B48-A537-52B2-733A-BF420061E00A}" dt="2023-01-26T17:06:10.582" v="19" actId="20577"/>
          <ac:spMkLst>
            <pc:docMk/>
            <pc:sldMk cId="508303739" sldId="298"/>
            <ac:spMk id="4" creationId="{8AEB50BF-1407-29AC-6A6B-E4043129F680}"/>
          </ac:spMkLst>
        </pc:spChg>
      </pc:sldChg>
    </pc:docChg>
  </pc:docChgLst>
  <pc:docChgLst>
    <pc:chgData name="Kylie Howard" userId="S::k.howard@ofa.nv.gov::a37bd6e6-a630-4dea-9943-ba8961eda8ea" providerId="AD" clId="Web-{88D207C6-9997-9D54-F996-FEE8B2215C62}"/>
    <pc:docChg chg="modSld">
      <pc:chgData name="Kylie Howard" userId="S::k.howard@ofa.nv.gov::a37bd6e6-a630-4dea-9943-ba8961eda8ea" providerId="AD" clId="Web-{88D207C6-9997-9D54-F996-FEE8B2215C62}" dt="2023-04-27T04:59:29.445" v="2" actId="20577"/>
      <pc:docMkLst>
        <pc:docMk/>
      </pc:docMkLst>
      <pc:sldChg chg="modSp">
        <pc:chgData name="Kylie Howard" userId="S::k.howard@ofa.nv.gov::a37bd6e6-a630-4dea-9943-ba8961eda8ea" providerId="AD" clId="Web-{88D207C6-9997-9D54-F996-FEE8B2215C62}" dt="2023-04-27T04:59:29.445" v="2" actId="20577"/>
        <pc:sldMkLst>
          <pc:docMk/>
          <pc:sldMk cId="3912872052" sldId="306"/>
        </pc:sldMkLst>
        <pc:spChg chg="mod">
          <ac:chgData name="Kylie Howard" userId="S::k.howard@ofa.nv.gov::a37bd6e6-a630-4dea-9943-ba8961eda8ea" providerId="AD" clId="Web-{88D207C6-9997-9D54-F996-FEE8B2215C62}" dt="2023-04-27T04:59:29.445" v="2" actId="20577"/>
          <ac:spMkLst>
            <pc:docMk/>
            <pc:sldMk cId="3912872052" sldId="306"/>
            <ac:spMk id="3" creationId="{03FA0D67-8FA6-7BBF-9C9F-361284F2CB3B}"/>
          </ac:spMkLst>
        </pc:spChg>
      </pc:sldChg>
    </pc:docChg>
  </pc:docChgLst>
  <pc:docChgLst>
    <pc:chgData name="Kylie Howard" userId="S::k.howard@ofa.nv.gov::a37bd6e6-a630-4dea-9943-ba8961eda8ea" providerId="AD" clId="Web-{687FBADE-CBD0-94AD-19EA-FA0A23917D46}"/>
    <pc:docChg chg="modSld sldOrd">
      <pc:chgData name="Kylie Howard" userId="S::k.howard@ofa.nv.gov::a37bd6e6-a630-4dea-9943-ba8961eda8ea" providerId="AD" clId="Web-{687FBADE-CBD0-94AD-19EA-FA0A23917D46}" dt="2023-02-17T20:48:01.327" v="21"/>
      <pc:docMkLst>
        <pc:docMk/>
      </pc:docMkLst>
      <pc:sldChg chg="modSp">
        <pc:chgData name="Kylie Howard" userId="S::k.howard@ofa.nv.gov::a37bd6e6-a630-4dea-9943-ba8961eda8ea" providerId="AD" clId="Web-{687FBADE-CBD0-94AD-19EA-FA0A23917D46}" dt="2023-02-17T20:44:47.340" v="9" actId="1076"/>
        <pc:sldMkLst>
          <pc:docMk/>
          <pc:sldMk cId="3984292403" sldId="259"/>
        </pc:sldMkLst>
        <pc:picChg chg="mod">
          <ac:chgData name="Kylie Howard" userId="S::k.howard@ofa.nv.gov::a37bd6e6-a630-4dea-9943-ba8961eda8ea" providerId="AD" clId="Web-{687FBADE-CBD0-94AD-19EA-FA0A23917D46}" dt="2023-02-17T20:44:46.011" v="8" actId="1076"/>
          <ac:picMkLst>
            <pc:docMk/>
            <pc:sldMk cId="3984292403" sldId="259"/>
            <ac:picMk id="5" creationId="{2B5517A1-B829-236C-D9BC-4A5093090B54}"/>
          </ac:picMkLst>
        </pc:picChg>
        <pc:picChg chg="mod">
          <ac:chgData name="Kylie Howard" userId="S::k.howard@ofa.nv.gov::a37bd6e6-a630-4dea-9943-ba8961eda8ea" providerId="AD" clId="Web-{687FBADE-CBD0-94AD-19EA-FA0A23917D46}" dt="2023-02-17T20:44:47.340" v="9" actId="1076"/>
          <ac:picMkLst>
            <pc:docMk/>
            <pc:sldMk cId="3984292403" sldId="259"/>
            <ac:picMk id="9" creationId="{1F20DF01-E6B1-D5B1-89AB-843E6F137C05}"/>
          </ac:picMkLst>
        </pc:picChg>
      </pc:sldChg>
      <pc:sldChg chg="modSp">
        <pc:chgData name="Kylie Howard" userId="S::k.howard@ofa.nv.gov::a37bd6e6-a630-4dea-9943-ba8961eda8ea" providerId="AD" clId="Web-{687FBADE-CBD0-94AD-19EA-FA0A23917D46}" dt="2023-02-17T20:46:30.950" v="16" actId="1076"/>
        <pc:sldMkLst>
          <pc:docMk/>
          <pc:sldMk cId="1569739931" sldId="282"/>
        </pc:sldMkLst>
        <pc:spChg chg="mod">
          <ac:chgData name="Kylie Howard" userId="S::k.howard@ofa.nv.gov::a37bd6e6-a630-4dea-9943-ba8961eda8ea" providerId="AD" clId="Web-{687FBADE-CBD0-94AD-19EA-FA0A23917D46}" dt="2023-02-17T20:46:30.950" v="16" actId="1076"/>
          <ac:spMkLst>
            <pc:docMk/>
            <pc:sldMk cId="1569739931" sldId="282"/>
            <ac:spMk id="8" creationId="{41944DEB-2D59-3C33-FE7A-806AB352D9D2}"/>
          </ac:spMkLst>
        </pc:spChg>
      </pc:sldChg>
      <pc:sldChg chg="ord">
        <pc:chgData name="Kylie Howard" userId="S::k.howard@ofa.nv.gov::a37bd6e6-a630-4dea-9943-ba8961eda8ea" providerId="AD" clId="Web-{687FBADE-CBD0-94AD-19EA-FA0A23917D46}" dt="2023-02-17T20:48:01.327" v="21"/>
        <pc:sldMkLst>
          <pc:docMk/>
          <pc:sldMk cId="4028860818" sldId="283"/>
        </pc:sldMkLst>
      </pc:sldChg>
      <pc:sldChg chg="modSp">
        <pc:chgData name="Kylie Howard" userId="S::k.howard@ofa.nv.gov::a37bd6e6-a630-4dea-9943-ba8961eda8ea" providerId="AD" clId="Web-{687FBADE-CBD0-94AD-19EA-FA0A23917D46}" dt="2023-02-17T20:44:41.918" v="7" actId="1076"/>
        <pc:sldMkLst>
          <pc:docMk/>
          <pc:sldMk cId="3331502332" sldId="292"/>
        </pc:sldMkLst>
        <pc:picChg chg="mod">
          <ac:chgData name="Kylie Howard" userId="S::k.howard@ofa.nv.gov::a37bd6e6-a630-4dea-9943-ba8961eda8ea" providerId="AD" clId="Web-{687FBADE-CBD0-94AD-19EA-FA0A23917D46}" dt="2023-02-17T20:44:40.418" v="6" actId="1076"/>
          <ac:picMkLst>
            <pc:docMk/>
            <pc:sldMk cId="3331502332" sldId="292"/>
            <ac:picMk id="2" creationId="{1BE85AD4-5D6F-2727-1095-D970C46E735A}"/>
          </ac:picMkLst>
        </pc:picChg>
        <pc:picChg chg="mod">
          <ac:chgData name="Kylie Howard" userId="S::k.howard@ofa.nv.gov::a37bd6e6-a630-4dea-9943-ba8961eda8ea" providerId="AD" clId="Web-{687FBADE-CBD0-94AD-19EA-FA0A23917D46}" dt="2023-02-17T20:44:41.918" v="7" actId="1076"/>
          <ac:picMkLst>
            <pc:docMk/>
            <pc:sldMk cId="3331502332" sldId="292"/>
            <ac:picMk id="3" creationId="{4A246BB3-6271-5BEA-9DE1-44F1A16054D8}"/>
          </ac:picMkLst>
        </pc:picChg>
      </pc:sldChg>
      <pc:sldChg chg="modSp">
        <pc:chgData name="Kylie Howard" userId="S::k.howard@ofa.nv.gov::a37bd6e6-a630-4dea-9943-ba8961eda8ea" providerId="AD" clId="Web-{687FBADE-CBD0-94AD-19EA-FA0A23917D46}" dt="2023-02-17T20:46:00.137" v="15" actId="1076"/>
        <pc:sldMkLst>
          <pc:docMk/>
          <pc:sldMk cId="3769161140" sldId="296"/>
        </pc:sldMkLst>
        <pc:spChg chg="mod">
          <ac:chgData name="Kylie Howard" userId="S::k.howard@ofa.nv.gov::a37bd6e6-a630-4dea-9943-ba8961eda8ea" providerId="AD" clId="Web-{687FBADE-CBD0-94AD-19EA-FA0A23917D46}" dt="2023-02-17T20:45:54.231" v="14" actId="1076"/>
          <ac:spMkLst>
            <pc:docMk/>
            <pc:sldMk cId="3769161140" sldId="296"/>
            <ac:spMk id="6" creationId="{91EC11BC-FDF4-D72B-902F-64F27553B041}"/>
          </ac:spMkLst>
        </pc:spChg>
        <pc:spChg chg="mod">
          <ac:chgData name="Kylie Howard" userId="S::k.howard@ofa.nv.gov::a37bd6e6-a630-4dea-9943-ba8961eda8ea" providerId="AD" clId="Web-{687FBADE-CBD0-94AD-19EA-FA0A23917D46}" dt="2023-02-17T20:46:00.137" v="15" actId="1076"/>
          <ac:spMkLst>
            <pc:docMk/>
            <pc:sldMk cId="3769161140" sldId="296"/>
            <ac:spMk id="10" creationId="{1F84F3C6-504A-0F6B-92BD-4570E7CB7222}"/>
          </ac:spMkLst>
        </pc:spChg>
        <pc:picChg chg="mod">
          <ac:chgData name="Kylie Howard" userId="S::k.howard@ofa.nv.gov::a37bd6e6-a630-4dea-9943-ba8961eda8ea" providerId="AD" clId="Web-{687FBADE-CBD0-94AD-19EA-FA0A23917D46}" dt="2023-02-17T20:45:49.653" v="13" actId="1076"/>
          <ac:picMkLst>
            <pc:docMk/>
            <pc:sldMk cId="3769161140" sldId="296"/>
            <ac:picMk id="3" creationId="{986B5561-2805-FBF6-B4FE-0EF13388439A}"/>
          </ac:picMkLst>
        </pc:picChg>
      </pc:sldChg>
      <pc:sldChg chg="modSp">
        <pc:chgData name="Kylie Howard" userId="S::k.howard@ofa.nv.gov::a37bd6e6-a630-4dea-9943-ba8961eda8ea" providerId="AD" clId="Web-{687FBADE-CBD0-94AD-19EA-FA0A23917D46}" dt="2023-02-17T20:46:57.810" v="18" actId="1076"/>
        <pc:sldMkLst>
          <pc:docMk/>
          <pc:sldMk cId="968539767" sldId="299"/>
        </pc:sldMkLst>
        <pc:spChg chg="mod">
          <ac:chgData name="Kylie Howard" userId="S::k.howard@ofa.nv.gov::a37bd6e6-a630-4dea-9943-ba8961eda8ea" providerId="AD" clId="Web-{687FBADE-CBD0-94AD-19EA-FA0A23917D46}" dt="2023-02-17T20:46:57.810" v="18" actId="1076"/>
          <ac:spMkLst>
            <pc:docMk/>
            <pc:sldMk cId="968539767" sldId="299"/>
            <ac:spMk id="7" creationId="{2EC5CD8E-8808-A5C8-22B3-4645B07D0D7E}"/>
          </ac:spMkLst>
        </pc:spChg>
      </pc:sldChg>
      <pc:sldChg chg="modSp">
        <pc:chgData name="Kylie Howard" userId="S::k.howard@ofa.nv.gov::a37bd6e6-a630-4dea-9943-ba8961eda8ea" providerId="AD" clId="Web-{687FBADE-CBD0-94AD-19EA-FA0A23917D46}" dt="2023-02-17T20:44:34.855" v="5" actId="1076"/>
        <pc:sldMkLst>
          <pc:docMk/>
          <pc:sldMk cId="174393677" sldId="301"/>
        </pc:sldMkLst>
        <pc:spChg chg="mod">
          <ac:chgData name="Kylie Howard" userId="S::k.howard@ofa.nv.gov::a37bd6e6-a630-4dea-9943-ba8961eda8ea" providerId="AD" clId="Web-{687FBADE-CBD0-94AD-19EA-FA0A23917D46}" dt="2023-02-17T20:44:21.402" v="0" actId="1076"/>
          <ac:spMkLst>
            <pc:docMk/>
            <pc:sldMk cId="174393677" sldId="301"/>
            <ac:spMk id="3" creationId="{C1ABADD3-6321-D3FD-C63F-01E8384C78C0}"/>
          </ac:spMkLst>
        </pc:spChg>
        <pc:spChg chg="mod">
          <ac:chgData name="Kylie Howard" userId="S::k.howard@ofa.nv.gov::a37bd6e6-a630-4dea-9943-ba8961eda8ea" providerId="AD" clId="Web-{687FBADE-CBD0-94AD-19EA-FA0A23917D46}" dt="2023-02-17T20:44:26.480" v="2" actId="1076"/>
          <ac:spMkLst>
            <pc:docMk/>
            <pc:sldMk cId="174393677" sldId="301"/>
            <ac:spMk id="8" creationId="{450B798B-A349-1790-8F69-35BE367E7A8A}"/>
          </ac:spMkLst>
        </pc:spChg>
        <pc:spChg chg="mod">
          <ac:chgData name="Kylie Howard" userId="S::k.howard@ofa.nv.gov::a37bd6e6-a630-4dea-9943-ba8961eda8ea" providerId="AD" clId="Web-{687FBADE-CBD0-94AD-19EA-FA0A23917D46}" dt="2023-02-17T20:44:34.855" v="5" actId="1076"/>
          <ac:spMkLst>
            <pc:docMk/>
            <pc:sldMk cId="174393677" sldId="301"/>
            <ac:spMk id="9" creationId="{8AF3055A-AA89-DBAF-32F2-B7794F2C4D14}"/>
          </ac:spMkLst>
        </pc:spChg>
        <pc:picChg chg="mod">
          <ac:chgData name="Kylie Howard" userId="S::k.howard@ofa.nv.gov::a37bd6e6-a630-4dea-9943-ba8961eda8ea" providerId="AD" clId="Web-{687FBADE-CBD0-94AD-19EA-FA0A23917D46}" dt="2023-02-17T20:44:32.558" v="4" actId="1076"/>
          <ac:picMkLst>
            <pc:docMk/>
            <pc:sldMk cId="174393677" sldId="301"/>
            <ac:picMk id="5" creationId="{4508BDA7-A7EA-49D1-6776-05B7BFA0BBFE}"/>
          </ac:picMkLst>
        </pc:picChg>
        <pc:picChg chg="mod">
          <ac:chgData name="Kylie Howard" userId="S::k.howard@ofa.nv.gov::a37bd6e6-a630-4dea-9943-ba8961eda8ea" providerId="AD" clId="Web-{687FBADE-CBD0-94AD-19EA-FA0A23917D46}" dt="2023-02-17T20:44:29.542" v="3" actId="1076"/>
          <ac:picMkLst>
            <pc:docMk/>
            <pc:sldMk cId="174393677" sldId="301"/>
            <ac:picMk id="11" creationId="{AA94C403-01B6-C83A-34D0-7CB020A489EF}"/>
          </ac:picMkLst>
        </pc:picChg>
      </pc:sldChg>
      <pc:sldChg chg="modSp">
        <pc:chgData name="Kylie Howard" userId="S::k.howard@ofa.nv.gov::a37bd6e6-a630-4dea-9943-ba8961eda8ea" providerId="AD" clId="Web-{687FBADE-CBD0-94AD-19EA-FA0A23917D46}" dt="2023-02-17T20:47:01.873" v="19" actId="1076"/>
        <pc:sldMkLst>
          <pc:docMk/>
          <pc:sldMk cId="3885091893" sldId="302"/>
        </pc:sldMkLst>
        <pc:spChg chg="mod">
          <ac:chgData name="Kylie Howard" userId="S::k.howard@ofa.nv.gov::a37bd6e6-a630-4dea-9943-ba8961eda8ea" providerId="AD" clId="Web-{687FBADE-CBD0-94AD-19EA-FA0A23917D46}" dt="2023-02-17T20:47:01.873" v="19" actId="1076"/>
          <ac:spMkLst>
            <pc:docMk/>
            <pc:sldMk cId="3885091893" sldId="302"/>
            <ac:spMk id="6" creationId="{BB44BAE4-8C54-FC5F-FDA8-00C9B5BD3C59}"/>
          </ac:spMkLst>
        </pc:spChg>
      </pc:sldChg>
      <pc:sldChg chg="modSp">
        <pc:chgData name="Kylie Howard" userId="S::k.howard@ofa.nv.gov::a37bd6e6-a630-4dea-9943-ba8961eda8ea" providerId="AD" clId="Web-{687FBADE-CBD0-94AD-19EA-FA0A23917D46}" dt="2023-02-17T20:45:30.778" v="12" actId="1076"/>
        <pc:sldMkLst>
          <pc:docMk/>
          <pc:sldMk cId="2459902774" sldId="303"/>
        </pc:sldMkLst>
        <pc:spChg chg="mod">
          <ac:chgData name="Kylie Howard" userId="S::k.howard@ofa.nv.gov::a37bd6e6-a630-4dea-9943-ba8961eda8ea" providerId="AD" clId="Web-{687FBADE-CBD0-94AD-19EA-FA0A23917D46}" dt="2023-02-17T20:45:24.434" v="11" actId="1076"/>
          <ac:spMkLst>
            <pc:docMk/>
            <pc:sldMk cId="2459902774" sldId="303"/>
            <ac:spMk id="2" creationId="{AFE21FC9-3876-2C75-8A9B-1B127EEC7186}"/>
          </ac:spMkLst>
        </pc:spChg>
        <pc:spChg chg="mod">
          <ac:chgData name="Kylie Howard" userId="S::k.howard@ofa.nv.gov::a37bd6e6-a630-4dea-9943-ba8961eda8ea" providerId="AD" clId="Web-{687FBADE-CBD0-94AD-19EA-FA0A23917D46}" dt="2023-02-17T20:45:30.778" v="12" actId="1076"/>
          <ac:spMkLst>
            <pc:docMk/>
            <pc:sldMk cId="2459902774" sldId="303"/>
            <ac:spMk id="7" creationId="{65D29B46-7BBC-87FF-1BC1-74C3F3CFD440}"/>
          </ac:spMkLst>
        </pc:spChg>
      </pc:sldChg>
    </pc:docChg>
  </pc:docChgLst>
  <pc:docChgLst>
    <pc:chgData name="Kylie Howard" userId="S::k.howard@ofa.nv.gov::a37bd6e6-a630-4dea-9943-ba8961eda8ea" providerId="AD" clId="Web-{DDD7726C-D1A5-176D-F5FD-EC43900B2251}"/>
    <pc:docChg chg="modSld">
      <pc:chgData name="Kylie Howard" userId="S::k.howard@ofa.nv.gov::a37bd6e6-a630-4dea-9943-ba8961eda8ea" providerId="AD" clId="Web-{DDD7726C-D1A5-176D-F5FD-EC43900B2251}" dt="2023-01-27T00:11:56.065" v="212" actId="1076"/>
      <pc:docMkLst>
        <pc:docMk/>
      </pc:docMkLst>
      <pc:sldChg chg="modSp">
        <pc:chgData name="Kylie Howard" userId="S::k.howard@ofa.nv.gov::a37bd6e6-a630-4dea-9943-ba8961eda8ea" providerId="AD" clId="Web-{DDD7726C-D1A5-176D-F5FD-EC43900B2251}" dt="2023-01-26T23:42:44.784" v="19" actId="20577"/>
        <pc:sldMkLst>
          <pc:docMk/>
          <pc:sldMk cId="3984292403" sldId="259"/>
        </pc:sldMkLst>
        <pc:spChg chg="mod">
          <ac:chgData name="Kylie Howard" userId="S::k.howard@ofa.nv.gov::a37bd6e6-a630-4dea-9943-ba8961eda8ea" providerId="AD" clId="Web-{DDD7726C-D1A5-176D-F5FD-EC43900B2251}" dt="2023-01-26T23:42:44.784" v="19" actId="20577"/>
          <ac:spMkLst>
            <pc:docMk/>
            <pc:sldMk cId="3984292403" sldId="259"/>
            <ac:spMk id="8" creationId="{450B798B-A349-1790-8F69-35BE367E7A8A}"/>
          </ac:spMkLst>
        </pc:spChg>
      </pc:sldChg>
      <pc:sldChg chg="modSp">
        <pc:chgData name="Kylie Howard" userId="S::k.howard@ofa.nv.gov::a37bd6e6-a630-4dea-9943-ba8961eda8ea" providerId="AD" clId="Web-{DDD7726C-D1A5-176D-F5FD-EC43900B2251}" dt="2023-01-26T23:44:12.129" v="41" actId="14100"/>
        <pc:sldMkLst>
          <pc:docMk/>
          <pc:sldMk cId="1589161985" sldId="261"/>
        </pc:sldMkLst>
        <pc:spChg chg="mod">
          <ac:chgData name="Kylie Howard" userId="S::k.howard@ofa.nv.gov::a37bd6e6-a630-4dea-9943-ba8961eda8ea" providerId="AD" clId="Web-{DDD7726C-D1A5-176D-F5FD-EC43900B2251}" dt="2023-01-26T23:44:00.285" v="38" actId="20577"/>
          <ac:spMkLst>
            <pc:docMk/>
            <pc:sldMk cId="1589161985" sldId="261"/>
            <ac:spMk id="7" creationId="{1D3B426E-415E-4A64-6F9A-A2B2E9C7675C}"/>
          </ac:spMkLst>
        </pc:spChg>
        <pc:spChg chg="mod">
          <ac:chgData name="Kylie Howard" userId="S::k.howard@ofa.nv.gov::a37bd6e6-a630-4dea-9943-ba8961eda8ea" providerId="AD" clId="Web-{DDD7726C-D1A5-176D-F5FD-EC43900B2251}" dt="2023-01-26T23:44:12.129" v="41" actId="14100"/>
          <ac:spMkLst>
            <pc:docMk/>
            <pc:sldMk cId="1589161985" sldId="261"/>
            <ac:spMk id="9" creationId="{9352A5DF-DB9F-F556-7386-89B1EC26FDB6}"/>
          </ac:spMkLst>
        </pc:spChg>
      </pc:sldChg>
      <pc:sldChg chg="modSp">
        <pc:chgData name="Kylie Howard" userId="S::k.howard@ofa.nv.gov::a37bd6e6-a630-4dea-9943-ba8961eda8ea" providerId="AD" clId="Web-{DDD7726C-D1A5-176D-F5FD-EC43900B2251}" dt="2023-01-27T00:10:17.188" v="188" actId="20577"/>
        <pc:sldMkLst>
          <pc:docMk/>
          <pc:sldMk cId="3064916946" sldId="263"/>
        </pc:sldMkLst>
        <pc:spChg chg="mod">
          <ac:chgData name="Kylie Howard" userId="S::k.howard@ofa.nv.gov::a37bd6e6-a630-4dea-9943-ba8961eda8ea" providerId="AD" clId="Web-{DDD7726C-D1A5-176D-F5FD-EC43900B2251}" dt="2023-01-26T23:46:12.975" v="65" actId="1076"/>
          <ac:spMkLst>
            <pc:docMk/>
            <pc:sldMk cId="3064916946" sldId="263"/>
            <ac:spMk id="5" creationId="{FF978364-C6DB-3ECA-5AEC-F9FCC490EB0D}"/>
          </ac:spMkLst>
        </pc:spChg>
        <pc:spChg chg="mod">
          <ac:chgData name="Kylie Howard" userId="S::k.howard@ofa.nv.gov::a37bd6e6-a630-4dea-9943-ba8961eda8ea" providerId="AD" clId="Web-{DDD7726C-D1A5-176D-F5FD-EC43900B2251}" dt="2023-01-27T00:10:17.188" v="188" actId="20577"/>
          <ac:spMkLst>
            <pc:docMk/>
            <pc:sldMk cId="3064916946" sldId="263"/>
            <ac:spMk id="6" creationId="{EEE05EF7-FD69-B3E7-BBC8-FB50C16D0635}"/>
          </ac:spMkLst>
        </pc:spChg>
      </pc:sldChg>
      <pc:sldChg chg="modSp">
        <pc:chgData name="Kylie Howard" userId="S::k.howard@ofa.nv.gov::a37bd6e6-a630-4dea-9943-ba8961eda8ea" providerId="AD" clId="Web-{DDD7726C-D1A5-176D-F5FD-EC43900B2251}" dt="2023-01-27T00:11:10.095" v="198" actId="20577"/>
        <pc:sldMkLst>
          <pc:docMk/>
          <pc:sldMk cId="531872465" sldId="267"/>
        </pc:sldMkLst>
        <pc:spChg chg="mod">
          <ac:chgData name="Kylie Howard" userId="S::k.howard@ofa.nv.gov::a37bd6e6-a630-4dea-9943-ba8961eda8ea" providerId="AD" clId="Web-{DDD7726C-D1A5-176D-F5FD-EC43900B2251}" dt="2023-01-27T00:04:48.713" v="125" actId="14100"/>
          <ac:spMkLst>
            <pc:docMk/>
            <pc:sldMk cId="531872465" sldId="267"/>
            <ac:spMk id="7" creationId="{FB040837-B017-BE82-0135-47AD1D03F50F}"/>
          </ac:spMkLst>
        </pc:spChg>
        <pc:spChg chg="mod">
          <ac:chgData name="Kylie Howard" userId="S::k.howard@ofa.nv.gov::a37bd6e6-a630-4dea-9943-ba8961eda8ea" providerId="AD" clId="Web-{DDD7726C-D1A5-176D-F5FD-EC43900B2251}" dt="2023-01-27T00:11:10.095" v="198" actId="20577"/>
          <ac:spMkLst>
            <pc:docMk/>
            <pc:sldMk cId="531872465" sldId="267"/>
            <ac:spMk id="8" creationId="{3E284C65-70EB-D098-3910-88E9125A0A49}"/>
          </ac:spMkLst>
        </pc:spChg>
      </pc:sldChg>
      <pc:sldChg chg="modSp">
        <pc:chgData name="Kylie Howard" userId="S::k.howard@ofa.nv.gov::a37bd6e6-a630-4dea-9943-ba8961eda8ea" providerId="AD" clId="Web-{DDD7726C-D1A5-176D-F5FD-EC43900B2251}" dt="2023-01-26T23:43:18.253" v="25" actId="20577"/>
        <pc:sldMkLst>
          <pc:docMk/>
          <pc:sldMk cId="2685456382" sldId="273"/>
        </pc:sldMkLst>
        <pc:spChg chg="mod">
          <ac:chgData name="Kylie Howard" userId="S::k.howard@ofa.nv.gov::a37bd6e6-a630-4dea-9943-ba8961eda8ea" providerId="AD" clId="Web-{DDD7726C-D1A5-176D-F5FD-EC43900B2251}" dt="2023-01-26T23:43:18.253" v="25" actId="20577"/>
          <ac:spMkLst>
            <pc:docMk/>
            <pc:sldMk cId="2685456382" sldId="273"/>
            <ac:spMk id="3" creationId="{ED82ADF7-1E43-B0E1-D273-6C506DA2677F}"/>
          </ac:spMkLst>
        </pc:spChg>
        <pc:spChg chg="mod">
          <ac:chgData name="Kylie Howard" userId="S::k.howard@ofa.nv.gov::a37bd6e6-a630-4dea-9943-ba8961eda8ea" providerId="AD" clId="Web-{DDD7726C-D1A5-176D-F5FD-EC43900B2251}" dt="2023-01-26T23:41:14.454" v="10" actId="20577"/>
          <ac:spMkLst>
            <pc:docMk/>
            <pc:sldMk cId="2685456382" sldId="273"/>
            <ac:spMk id="4" creationId="{E3C0C954-75AA-ABB3-F280-DA8B2852B383}"/>
          </ac:spMkLst>
        </pc:spChg>
      </pc:sldChg>
      <pc:sldChg chg="modSp">
        <pc:chgData name="Kylie Howard" userId="S::k.howard@ofa.nv.gov::a37bd6e6-a630-4dea-9943-ba8961eda8ea" providerId="AD" clId="Web-{DDD7726C-D1A5-176D-F5FD-EC43900B2251}" dt="2023-01-27T00:04:22.432" v="119" actId="1076"/>
        <pc:sldMkLst>
          <pc:docMk/>
          <pc:sldMk cId="1203327787" sldId="275"/>
        </pc:sldMkLst>
        <pc:spChg chg="mod">
          <ac:chgData name="Kylie Howard" userId="S::k.howard@ofa.nv.gov::a37bd6e6-a630-4dea-9943-ba8961eda8ea" providerId="AD" clId="Web-{DDD7726C-D1A5-176D-F5FD-EC43900B2251}" dt="2023-01-27T00:04:17.025" v="116" actId="1076"/>
          <ac:spMkLst>
            <pc:docMk/>
            <pc:sldMk cId="1203327787" sldId="275"/>
            <ac:spMk id="7" creationId="{293C0E64-736E-FA37-CBE2-A9966BB0115F}"/>
          </ac:spMkLst>
        </pc:spChg>
        <pc:spChg chg="mod">
          <ac:chgData name="Kylie Howard" userId="S::k.howard@ofa.nv.gov::a37bd6e6-a630-4dea-9943-ba8961eda8ea" providerId="AD" clId="Web-{DDD7726C-D1A5-176D-F5FD-EC43900B2251}" dt="2023-01-27T00:04:22.432" v="119" actId="1076"/>
          <ac:spMkLst>
            <pc:docMk/>
            <pc:sldMk cId="1203327787" sldId="275"/>
            <ac:spMk id="8" creationId="{EAB0F914-F157-F93B-2411-D938B0947D63}"/>
          </ac:spMkLst>
        </pc:spChg>
      </pc:sldChg>
      <pc:sldChg chg="modSp">
        <pc:chgData name="Kylie Howard" userId="S::k.howard@ofa.nv.gov::a37bd6e6-a630-4dea-9943-ba8961eda8ea" providerId="AD" clId="Web-{DDD7726C-D1A5-176D-F5FD-EC43900B2251}" dt="2023-01-27T00:11:28.830" v="206" actId="20577"/>
        <pc:sldMkLst>
          <pc:docMk/>
          <pc:sldMk cId="22260923" sldId="276"/>
        </pc:sldMkLst>
        <pc:spChg chg="mod">
          <ac:chgData name="Kylie Howard" userId="S::k.howard@ofa.nv.gov::a37bd6e6-a630-4dea-9943-ba8961eda8ea" providerId="AD" clId="Web-{DDD7726C-D1A5-176D-F5FD-EC43900B2251}" dt="2023-01-26T23:55:57.204" v="86" actId="1076"/>
          <ac:spMkLst>
            <pc:docMk/>
            <pc:sldMk cId="22260923" sldId="276"/>
            <ac:spMk id="3" creationId="{1989D844-5F9D-C8F3-4BA6-C7376B1791B8}"/>
          </ac:spMkLst>
        </pc:spChg>
        <pc:spChg chg="mod">
          <ac:chgData name="Kylie Howard" userId="S::k.howard@ofa.nv.gov::a37bd6e6-a630-4dea-9943-ba8961eda8ea" providerId="AD" clId="Web-{DDD7726C-D1A5-176D-F5FD-EC43900B2251}" dt="2023-01-27T00:11:28.830" v="206" actId="20577"/>
          <ac:spMkLst>
            <pc:docMk/>
            <pc:sldMk cId="22260923" sldId="276"/>
            <ac:spMk id="12" creationId="{A6095691-D968-17A0-B3DD-808ACE98BDB0}"/>
          </ac:spMkLst>
        </pc:spChg>
      </pc:sldChg>
      <pc:sldChg chg="modSp">
        <pc:chgData name="Kylie Howard" userId="S::k.howard@ofa.nv.gov::a37bd6e6-a630-4dea-9943-ba8961eda8ea" providerId="AD" clId="Web-{DDD7726C-D1A5-176D-F5FD-EC43900B2251}" dt="2023-01-27T00:11:56.065" v="212" actId="1076"/>
        <pc:sldMkLst>
          <pc:docMk/>
          <pc:sldMk cId="3933845223" sldId="277"/>
        </pc:sldMkLst>
        <pc:spChg chg="mod">
          <ac:chgData name="Kylie Howard" userId="S::k.howard@ofa.nv.gov::a37bd6e6-a630-4dea-9943-ba8961eda8ea" providerId="AD" clId="Web-{DDD7726C-D1A5-176D-F5FD-EC43900B2251}" dt="2023-01-27T00:11:56.065" v="212" actId="1076"/>
          <ac:spMkLst>
            <pc:docMk/>
            <pc:sldMk cId="3933845223" sldId="277"/>
            <ac:spMk id="3" creationId="{3303EF2A-CBD0-F77D-3D34-B6228DCCD306}"/>
          </ac:spMkLst>
        </pc:spChg>
        <pc:spChg chg="mod">
          <ac:chgData name="Kylie Howard" userId="S::k.howard@ofa.nv.gov::a37bd6e6-a630-4dea-9943-ba8961eda8ea" providerId="AD" clId="Web-{DDD7726C-D1A5-176D-F5FD-EC43900B2251}" dt="2023-01-27T00:08:45.233" v="175" actId="1076"/>
          <ac:spMkLst>
            <pc:docMk/>
            <pc:sldMk cId="3933845223" sldId="277"/>
            <ac:spMk id="5" creationId="{231AEBA8-96F3-1B99-ECAB-5B54F3B34BFA}"/>
          </ac:spMkLst>
        </pc:spChg>
      </pc:sldChg>
      <pc:sldChg chg="modSp">
        <pc:chgData name="Kylie Howard" userId="S::k.howard@ofa.nv.gov::a37bd6e6-a630-4dea-9943-ba8961eda8ea" providerId="AD" clId="Web-{DDD7726C-D1A5-176D-F5FD-EC43900B2251}" dt="2023-01-27T00:11:50.205" v="209" actId="1076"/>
        <pc:sldMkLst>
          <pc:docMk/>
          <pc:sldMk cId="443643532" sldId="278"/>
        </pc:sldMkLst>
        <pc:spChg chg="mod">
          <ac:chgData name="Kylie Howard" userId="S::k.howard@ofa.nv.gov::a37bd6e6-a630-4dea-9943-ba8961eda8ea" providerId="AD" clId="Web-{DDD7726C-D1A5-176D-F5FD-EC43900B2251}" dt="2023-01-27T00:11:50.205" v="209" actId="1076"/>
          <ac:spMkLst>
            <pc:docMk/>
            <pc:sldMk cId="443643532" sldId="278"/>
            <ac:spMk id="3" creationId="{3303EF2A-CBD0-F77D-3D34-B6228DCCD306}"/>
          </ac:spMkLst>
        </pc:spChg>
        <pc:spChg chg="mod">
          <ac:chgData name="Kylie Howard" userId="S::k.howard@ofa.nv.gov::a37bd6e6-a630-4dea-9943-ba8961eda8ea" providerId="AD" clId="Web-{DDD7726C-D1A5-176D-F5FD-EC43900B2251}" dt="2023-01-27T00:06:31.778" v="153" actId="1076"/>
          <ac:spMkLst>
            <pc:docMk/>
            <pc:sldMk cId="443643532" sldId="278"/>
            <ac:spMk id="5" creationId="{231AEBA8-96F3-1B99-ECAB-5B54F3B34BFA}"/>
          </ac:spMkLst>
        </pc:spChg>
      </pc:sldChg>
      <pc:sldChg chg="modSp">
        <pc:chgData name="Kylie Howard" userId="S::k.howard@ofa.nv.gov::a37bd6e6-a630-4dea-9943-ba8961eda8ea" providerId="AD" clId="Web-{DDD7726C-D1A5-176D-F5FD-EC43900B2251}" dt="2023-01-27T00:10:40.751" v="193" actId="20577"/>
        <pc:sldMkLst>
          <pc:docMk/>
          <pc:sldMk cId="1569739931" sldId="282"/>
        </pc:sldMkLst>
        <pc:spChg chg="mod">
          <ac:chgData name="Kylie Howard" userId="S::k.howard@ofa.nv.gov::a37bd6e6-a630-4dea-9943-ba8961eda8ea" providerId="AD" clId="Web-{DDD7726C-D1A5-176D-F5FD-EC43900B2251}" dt="2023-01-27T00:10:40.751" v="193" actId="20577"/>
          <ac:spMkLst>
            <pc:docMk/>
            <pc:sldMk cId="1569739931" sldId="282"/>
            <ac:spMk id="8" creationId="{41944DEB-2D59-3C33-FE7A-806AB352D9D2}"/>
          </ac:spMkLst>
        </pc:spChg>
      </pc:sldChg>
      <pc:sldChg chg="modSp">
        <pc:chgData name="Kylie Howard" userId="S::k.howard@ofa.nv.gov::a37bd6e6-a630-4dea-9943-ba8961eda8ea" providerId="AD" clId="Web-{DDD7726C-D1A5-176D-F5FD-EC43900B2251}" dt="2023-01-27T00:11:19.033" v="202" actId="20577"/>
        <pc:sldMkLst>
          <pc:docMk/>
          <pc:sldMk cId="195005310" sldId="284"/>
        </pc:sldMkLst>
        <pc:spChg chg="mod">
          <ac:chgData name="Kylie Howard" userId="S::k.howard@ofa.nv.gov::a37bd6e6-a630-4dea-9943-ba8961eda8ea" providerId="AD" clId="Web-{DDD7726C-D1A5-176D-F5FD-EC43900B2251}" dt="2023-01-27T00:11:19.033" v="202" actId="20577"/>
          <ac:spMkLst>
            <pc:docMk/>
            <pc:sldMk cId="195005310" sldId="284"/>
            <ac:spMk id="3" creationId="{EDB0B5D6-C539-BBFB-EBD0-6C3F5DA932E8}"/>
          </ac:spMkLst>
        </pc:spChg>
        <pc:spChg chg="mod">
          <ac:chgData name="Kylie Howard" userId="S::k.howard@ofa.nv.gov::a37bd6e6-a630-4dea-9943-ba8961eda8ea" providerId="AD" clId="Web-{DDD7726C-D1A5-176D-F5FD-EC43900B2251}" dt="2023-01-26T23:56:31.251" v="102" actId="20577"/>
          <ac:spMkLst>
            <pc:docMk/>
            <pc:sldMk cId="195005310" sldId="284"/>
            <ac:spMk id="7" creationId="{93D4898F-CD9C-BA3D-1C9C-B20FFFCB7009}"/>
          </ac:spMkLst>
        </pc:spChg>
        <pc:picChg chg="mod">
          <ac:chgData name="Kylie Howard" userId="S::k.howard@ofa.nv.gov::a37bd6e6-a630-4dea-9943-ba8961eda8ea" providerId="AD" clId="Web-{DDD7726C-D1A5-176D-F5FD-EC43900B2251}" dt="2023-01-26T23:56:17.095" v="98" actId="1076"/>
          <ac:picMkLst>
            <pc:docMk/>
            <pc:sldMk cId="195005310" sldId="284"/>
            <ac:picMk id="2" creationId="{7CA49952-0506-1DF7-7A90-CA21A88ED88E}"/>
          </ac:picMkLst>
        </pc:picChg>
      </pc:sldChg>
      <pc:sldChg chg="modSp">
        <pc:chgData name="Kylie Howard" userId="S::k.howard@ofa.nv.gov::a37bd6e6-a630-4dea-9943-ba8961eda8ea" providerId="AD" clId="Web-{DDD7726C-D1A5-176D-F5FD-EC43900B2251}" dt="2023-01-27T00:09:27.906" v="178" actId="20577"/>
        <pc:sldMkLst>
          <pc:docMk/>
          <pc:sldMk cId="1334161838" sldId="285"/>
        </pc:sldMkLst>
        <pc:spChg chg="mod">
          <ac:chgData name="Kylie Howard" userId="S::k.howard@ofa.nv.gov::a37bd6e6-a630-4dea-9943-ba8961eda8ea" providerId="AD" clId="Web-{DDD7726C-D1A5-176D-F5FD-EC43900B2251}" dt="2023-01-27T00:09:27.906" v="178" actId="20577"/>
          <ac:spMkLst>
            <pc:docMk/>
            <pc:sldMk cId="1334161838" sldId="285"/>
            <ac:spMk id="3" creationId="{03FA0D67-8FA6-7BBF-9C9F-361284F2CB3B}"/>
          </ac:spMkLst>
        </pc:spChg>
      </pc:sldChg>
      <pc:sldChg chg="modSp">
        <pc:chgData name="Kylie Howard" userId="S::k.howard@ofa.nv.gov::a37bd6e6-a630-4dea-9943-ba8961eda8ea" providerId="AD" clId="Web-{DDD7726C-D1A5-176D-F5FD-EC43900B2251}" dt="2023-01-26T23:40:57.469" v="6" actId="1076"/>
        <pc:sldMkLst>
          <pc:docMk/>
          <pc:sldMk cId="1019003295" sldId="286"/>
        </pc:sldMkLst>
        <pc:spChg chg="mod">
          <ac:chgData name="Kylie Howard" userId="S::k.howard@ofa.nv.gov::a37bd6e6-a630-4dea-9943-ba8961eda8ea" providerId="AD" clId="Web-{DDD7726C-D1A5-176D-F5FD-EC43900B2251}" dt="2023-01-26T23:40:57.469" v="6" actId="1076"/>
          <ac:spMkLst>
            <pc:docMk/>
            <pc:sldMk cId="1019003295" sldId="286"/>
            <ac:spMk id="64" creationId="{06397BAA-47B5-1C7D-2106-CD6437122B63}"/>
          </ac:spMkLst>
        </pc:spChg>
      </pc:sldChg>
      <pc:sldChg chg="modSp">
        <pc:chgData name="Kylie Howard" userId="S::k.howard@ofa.nv.gov::a37bd6e6-a630-4dea-9943-ba8961eda8ea" providerId="AD" clId="Web-{DDD7726C-D1A5-176D-F5FD-EC43900B2251}" dt="2023-01-26T23:45:34.302" v="58" actId="1076"/>
        <pc:sldMkLst>
          <pc:docMk/>
          <pc:sldMk cId="1066494498" sldId="291"/>
        </pc:sldMkLst>
        <pc:spChg chg="mod">
          <ac:chgData name="Kylie Howard" userId="S::k.howard@ofa.nv.gov::a37bd6e6-a630-4dea-9943-ba8961eda8ea" providerId="AD" clId="Web-{DDD7726C-D1A5-176D-F5FD-EC43900B2251}" dt="2023-01-26T23:45:02.333" v="57" actId="1076"/>
          <ac:spMkLst>
            <pc:docMk/>
            <pc:sldMk cId="1066494498" sldId="291"/>
            <ac:spMk id="4" creationId="{A5E4C296-C0EC-6E51-24A3-60B7AAB424AE}"/>
          </ac:spMkLst>
        </pc:spChg>
        <pc:spChg chg="mod">
          <ac:chgData name="Kylie Howard" userId="S::k.howard@ofa.nv.gov::a37bd6e6-a630-4dea-9943-ba8961eda8ea" providerId="AD" clId="Web-{DDD7726C-D1A5-176D-F5FD-EC43900B2251}" dt="2023-01-26T23:45:34.302" v="58" actId="1076"/>
          <ac:spMkLst>
            <pc:docMk/>
            <pc:sldMk cId="1066494498" sldId="291"/>
            <ac:spMk id="7" creationId="{59ED8482-433F-4E79-7F92-96A1CAB6C985}"/>
          </ac:spMkLst>
        </pc:spChg>
      </pc:sldChg>
      <pc:sldChg chg="modSp">
        <pc:chgData name="Kylie Howard" userId="S::k.howard@ofa.nv.gov::a37bd6e6-a630-4dea-9943-ba8961eda8ea" providerId="AD" clId="Web-{DDD7726C-D1A5-176D-F5FD-EC43900B2251}" dt="2023-01-26T23:43:25.784" v="29" actId="20577"/>
        <pc:sldMkLst>
          <pc:docMk/>
          <pc:sldMk cId="835246180" sldId="292"/>
        </pc:sldMkLst>
        <pc:spChg chg="mod">
          <ac:chgData name="Kylie Howard" userId="S::k.howard@ofa.nv.gov::a37bd6e6-a630-4dea-9943-ba8961eda8ea" providerId="AD" clId="Web-{DDD7726C-D1A5-176D-F5FD-EC43900B2251}" dt="2023-01-26T23:41:21.579" v="11" actId="20577"/>
          <ac:spMkLst>
            <pc:docMk/>
            <pc:sldMk cId="835246180" sldId="292"/>
            <ac:spMk id="4" creationId="{E3C0C954-75AA-ABB3-F280-DA8B2852B383}"/>
          </ac:spMkLst>
        </pc:spChg>
        <pc:spChg chg="mod">
          <ac:chgData name="Kylie Howard" userId="S::k.howard@ofa.nv.gov::a37bd6e6-a630-4dea-9943-ba8961eda8ea" providerId="AD" clId="Web-{DDD7726C-D1A5-176D-F5FD-EC43900B2251}" dt="2023-01-26T23:43:23.253" v="27" actId="20577"/>
          <ac:spMkLst>
            <pc:docMk/>
            <pc:sldMk cId="835246180" sldId="292"/>
            <ac:spMk id="5" creationId="{6AE6A695-20E6-D0E4-2E1E-A7AC9D5C528A}"/>
          </ac:spMkLst>
        </pc:spChg>
        <pc:spChg chg="mod">
          <ac:chgData name="Kylie Howard" userId="S::k.howard@ofa.nv.gov::a37bd6e6-a630-4dea-9943-ba8961eda8ea" providerId="AD" clId="Web-{DDD7726C-D1A5-176D-F5FD-EC43900B2251}" dt="2023-01-26T23:41:29.689" v="13" actId="1076"/>
          <ac:spMkLst>
            <pc:docMk/>
            <pc:sldMk cId="835246180" sldId="292"/>
            <ac:spMk id="6" creationId="{C165F4D9-6B60-4078-6F8D-EAA78805C563}"/>
          </ac:spMkLst>
        </pc:spChg>
        <pc:spChg chg="mod">
          <ac:chgData name="Kylie Howard" userId="S::k.howard@ofa.nv.gov::a37bd6e6-a630-4dea-9943-ba8961eda8ea" providerId="AD" clId="Web-{DDD7726C-D1A5-176D-F5FD-EC43900B2251}" dt="2023-01-26T23:43:25.784" v="29" actId="20577"/>
          <ac:spMkLst>
            <pc:docMk/>
            <pc:sldMk cId="835246180" sldId="292"/>
            <ac:spMk id="8" creationId="{A25091A9-1EE8-C120-809A-8D40ADC246C0}"/>
          </ac:spMkLst>
        </pc:spChg>
      </pc:sldChg>
      <pc:sldChg chg="modSp">
        <pc:chgData name="Kylie Howard" userId="S::k.howard@ofa.nv.gov::a37bd6e6-a630-4dea-9943-ba8961eda8ea" providerId="AD" clId="Web-{DDD7726C-D1A5-176D-F5FD-EC43900B2251}" dt="2023-01-26T23:43:33.441" v="33" actId="20577"/>
        <pc:sldMkLst>
          <pc:docMk/>
          <pc:sldMk cId="483620040" sldId="293"/>
        </pc:sldMkLst>
        <pc:spChg chg="mod">
          <ac:chgData name="Kylie Howard" userId="S::k.howard@ofa.nv.gov::a37bd6e6-a630-4dea-9943-ba8961eda8ea" providerId="AD" clId="Web-{DDD7726C-D1A5-176D-F5FD-EC43900B2251}" dt="2023-01-26T23:43:31.394" v="31" actId="20577"/>
          <ac:spMkLst>
            <pc:docMk/>
            <pc:sldMk cId="483620040" sldId="293"/>
            <ac:spMk id="5" creationId="{CDEDD500-B061-D925-B210-CF98AC181ADF}"/>
          </ac:spMkLst>
        </pc:spChg>
        <pc:spChg chg="mod">
          <ac:chgData name="Kylie Howard" userId="S::k.howard@ofa.nv.gov::a37bd6e6-a630-4dea-9943-ba8961eda8ea" providerId="AD" clId="Web-{DDD7726C-D1A5-176D-F5FD-EC43900B2251}" dt="2023-01-26T23:43:33.441" v="33" actId="20577"/>
          <ac:spMkLst>
            <pc:docMk/>
            <pc:sldMk cId="483620040" sldId="293"/>
            <ac:spMk id="7" creationId="{8CCECC7A-D18A-C827-D229-614C343A3AD1}"/>
          </ac:spMkLst>
        </pc:spChg>
      </pc:sldChg>
      <pc:sldChg chg="modSp">
        <pc:chgData name="Kylie Howard" userId="S::k.howard@ofa.nv.gov::a37bd6e6-a630-4dea-9943-ba8961eda8ea" providerId="AD" clId="Web-{DDD7726C-D1A5-176D-F5FD-EC43900B2251}" dt="2023-01-27T00:11:02.939" v="196" actId="20577"/>
        <pc:sldMkLst>
          <pc:docMk/>
          <pc:sldMk cId="1529392037" sldId="294"/>
        </pc:sldMkLst>
        <pc:spChg chg="mod">
          <ac:chgData name="Kylie Howard" userId="S::k.howard@ofa.nv.gov::a37bd6e6-a630-4dea-9943-ba8961eda8ea" providerId="AD" clId="Web-{DDD7726C-D1A5-176D-F5FD-EC43900B2251}" dt="2023-01-27T00:04:31.604" v="121" actId="1076"/>
          <ac:spMkLst>
            <pc:docMk/>
            <pc:sldMk cId="1529392037" sldId="294"/>
            <ac:spMk id="7" creationId="{FB040837-B017-BE82-0135-47AD1D03F50F}"/>
          </ac:spMkLst>
        </pc:spChg>
        <pc:spChg chg="mod">
          <ac:chgData name="Kylie Howard" userId="S::k.howard@ofa.nv.gov::a37bd6e6-a630-4dea-9943-ba8961eda8ea" providerId="AD" clId="Web-{DDD7726C-D1A5-176D-F5FD-EC43900B2251}" dt="2023-01-27T00:11:02.939" v="196" actId="20577"/>
          <ac:spMkLst>
            <pc:docMk/>
            <pc:sldMk cId="1529392037" sldId="294"/>
            <ac:spMk id="8" creationId="{3E284C65-70EB-D098-3910-88E9125A0A49}"/>
          </ac:spMkLst>
        </pc:spChg>
      </pc:sldChg>
      <pc:sldChg chg="modSp">
        <pc:chgData name="Kylie Howard" userId="S::k.howard@ofa.nv.gov::a37bd6e6-a630-4dea-9943-ba8961eda8ea" providerId="AD" clId="Web-{DDD7726C-D1A5-176D-F5FD-EC43900B2251}" dt="2023-01-27T00:05:22.448" v="137" actId="1076"/>
        <pc:sldMkLst>
          <pc:docMk/>
          <pc:sldMk cId="1007558459" sldId="296"/>
        </pc:sldMkLst>
        <pc:spChg chg="mod">
          <ac:chgData name="Kylie Howard" userId="S::k.howard@ofa.nv.gov::a37bd6e6-a630-4dea-9943-ba8961eda8ea" providerId="AD" clId="Web-{DDD7726C-D1A5-176D-F5FD-EC43900B2251}" dt="2023-01-27T00:05:20.105" v="136" actId="1076"/>
          <ac:spMkLst>
            <pc:docMk/>
            <pc:sldMk cId="1007558459" sldId="296"/>
            <ac:spMk id="7" creationId="{293C0E64-736E-FA37-CBE2-A9966BB0115F}"/>
          </ac:spMkLst>
        </pc:spChg>
        <pc:spChg chg="mod">
          <ac:chgData name="Kylie Howard" userId="S::k.howard@ofa.nv.gov::a37bd6e6-a630-4dea-9943-ba8961eda8ea" providerId="AD" clId="Web-{DDD7726C-D1A5-176D-F5FD-EC43900B2251}" dt="2023-01-27T00:05:22.448" v="137" actId="1076"/>
          <ac:spMkLst>
            <pc:docMk/>
            <pc:sldMk cId="1007558459" sldId="296"/>
            <ac:spMk id="8" creationId="{EAB0F914-F157-F93B-2411-D938B0947D63}"/>
          </ac:spMkLst>
        </pc:spChg>
      </pc:sldChg>
      <pc:sldChg chg="modSp">
        <pc:chgData name="Kylie Howard" userId="S::k.howard@ofa.nv.gov::a37bd6e6-a630-4dea-9943-ba8961eda8ea" providerId="AD" clId="Web-{DDD7726C-D1A5-176D-F5FD-EC43900B2251}" dt="2023-01-27T00:10:52.204" v="194" actId="20577"/>
        <pc:sldMkLst>
          <pc:docMk/>
          <pc:sldMk cId="77275337" sldId="297"/>
        </pc:sldMkLst>
        <pc:spChg chg="mod">
          <ac:chgData name="Kylie Howard" userId="S::k.howard@ofa.nv.gov::a37bd6e6-a630-4dea-9943-ba8961eda8ea" providerId="AD" clId="Web-{DDD7726C-D1A5-176D-F5FD-EC43900B2251}" dt="2023-01-27T00:06:11.340" v="145" actId="1076"/>
          <ac:spMkLst>
            <pc:docMk/>
            <pc:sldMk cId="77275337" sldId="297"/>
            <ac:spMk id="7" creationId="{293C0E64-736E-FA37-CBE2-A9966BB0115F}"/>
          </ac:spMkLst>
        </pc:spChg>
        <pc:spChg chg="mod">
          <ac:chgData name="Kylie Howard" userId="S::k.howard@ofa.nv.gov::a37bd6e6-a630-4dea-9943-ba8961eda8ea" providerId="AD" clId="Web-{DDD7726C-D1A5-176D-F5FD-EC43900B2251}" dt="2023-01-27T00:10:52.204" v="194" actId="20577"/>
          <ac:spMkLst>
            <pc:docMk/>
            <pc:sldMk cId="77275337" sldId="297"/>
            <ac:spMk id="8" creationId="{EAB0F914-F157-F93B-2411-D938B0947D63}"/>
          </ac:spMkLst>
        </pc:spChg>
      </pc:sldChg>
      <pc:sldChg chg="modSp">
        <pc:chgData name="Kylie Howard" userId="S::k.howard@ofa.nv.gov::a37bd6e6-a630-4dea-9943-ba8961eda8ea" providerId="AD" clId="Web-{DDD7726C-D1A5-176D-F5FD-EC43900B2251}" dt="2023-01-26T23:41:09.282" v="8" actId="20577"/>
        <pc:sldMkLst>
          <pc:docMk/>
          <pc:sldMk cId="508303739" sldId="298"/>
        </pc:sldMkLst>
        <pc:spChg chg="mod">
          <ac:chgData name="Kylie Howard" userId="S::k.howard@ofa.nv.gov::a37bd6e6-a630-4dea-9943-ba8961eda8ea" providerId="AD" clId="Web-{DDD7726C-D1A5-176D-F5FD-EC43900B2251}" dt="2023-01-26T23:41:02.766" v="7" actId="20577"/>
          <ac:spMkLst>
            <pc:docMk/>
            <pc:sldMk cId="508303739" sldId="298"/>
            <ac:spMk id="4" creationId="{8AEB50BF-1407-29AC-6A6B-E4043129F680}"/>
          </ac:spMkLst>
        </pc:spChg>
        <pc:spChg chg="mod">
          <ac:chgData name="Kylie Howard" userId="S::k.howard@ofa.nv.gov::a37bd6e6-a630-4dea-9943-ba8961eda8ea" providerId="AD" clId="Web-{DDD7726C-D1A5-176D-F5FD-EC43900B2251}" dt="2023-01-26T23:41:09.282" v="8" actId="20577"/>
          <ac:spMkLst>
            <pc:docMk/>
            <pc:sldMk cId="508303739" sldId="298"/>
            <ac:spMk id="8" creationId="{32BAB3FE-7D92-7622-9C83-F90984E3AFC3}"/>
          </ac:spMkLst>
        </pc:spChg>
      </pc:sldChg>
      <pc:sldChg chg="modSp">
        <pc:chgData name="Kylie Howard" userId="S::k.howard@ofa.nv.gov::a37bd6e6-a630-4dea-9943-ba8961eda8ea" providerId="AD" clId="Web-{DDD7726C-D1A5-176D-F5FD-EC43900B2251}" dt="2023-01-26T23:42:11.986" v="18" actId="1076"/>
        <pc:sldMkLst>
          <pc:docMk/>
          <pc:sldMk cId="2742851798" sldId="299"/>
        </pc:sldMkLst>
        <pc:spChg chg="mod">
          <ac:chgData name="Kylie Howard" userId="S::k.howard@ofa.nv.gov::a37bd6e6-a630-4dea-9943-ba8961eda8ea" providerId="AD" clId="Web-{DDD7726C-D1A5-176D-F5FD-EC43900B2251}" dt="2023-01-26T23:42:11.986" v="18" actId="1076"/>
          <ac:spMkLst>
            <pc:docMk/>
            <pc:sldMk cId="2742851798" sldId="299"/>
            <ac:spMk id="40" creationId="{96B0CD16-4162-3D30-CE63-BA6D04724A53}"/>
          </ac:spMkLst>
        </pc:spChg>
        <pc:spChg chg="mod">
          <ac:chgData name="Kylie Howard" userId="S::k.howard@ofa.nv.gov::a37bd6e6-a630-4dea-9943-ba8961eda8ea" providerId="AD" clId="Web-{DDD7726C-D1A5-176D-F5FD-EC43900B2251}" dt="2023-01-26T23:42:02.095" v="16" actId="1076"/>
          <ac:spMkLst>
            <pc:docMk/>
            <pc:sldMk cId="2742851798" sldId="299"/>
            <ac:spMk id="42" creationId="{394F202F-BA5A-1E9C-2BE9-93876211E83A}"/>
          </ac:spMkLst>
        </pc:spChg>
      </pc:sldChg>
    </pc:docChg>
  </pc:docChgLst>
  <pc:docChgLst>
    <pc:chgData name="Kylie Howard" userId="a37bd6e6-a630-4dea-9943-ba8961eda8ea" providerId="ADAL" clId="{37B48E27-FEC5-4B85-BDD1-3F1671FB69DE}"/>
    <pc:docChg chg="undo custSel modSld">
      <pc:chgData name="Kylie Howard" userId="a37bd6e6-a630-4dea-9943-ba8961eda8ea" providerId="ADAL" clId="{37B48E27-FEC5-4B85-BDD1-3F1671FB69DE}" dt="2023-02-02T00:11:51.337" v="53" actId="1076"/>
      <pc:docMkLst>
        <pc:docMk/>
      </pc:docMkLst>
      <pc:sldChg chg="modSp mod">
        <pc:chgData name="Kylie Howard" userId="a37bd6e6-a630-4dea-9943-ba8961eda8ea" providerId="ADAL" clId="{37B48E27-FEC5-4B85-BDD1-3F1671FB69DE}" dt="2023-02-01T23:51:47.460" v="40" actId="14100"/>
        <pc:sldMkLst>
          <pc:docMk/>
          <pc:sldMk cId="3064916946" sldId="263"/>
        </pc:sldMkLst>
        <pc:spChg chg="mod">
          <ac:chgData name="Kylie Howard" userId="a37bd6e6-a630-4dea-9943-ba8961eda8ea" providerId="ADAL" clId="{37B48E27-FEC5-4B85-BDD1-3F1671FB69DE}" dt="2023-02-01T23:51:47.460" v="40" actId="14100"/>
          <ac:spMkLst>
            <pc:docMk/>
            <pc:sldMk cId="3064916946" sldId="263"/>
            <ac:spMk id="6" creationId="{EEE05EF7-FD69-B3E7-BBC8-FB50C16D0635}"/>
          </ac:spMkLst>
        </pc:spChg>
      </pc:sldChg>
      <pc:sldChg chg="modSp mod">
        <pc:chgData name="Kylie Howard" userId="a37bd6e6-a630-4dea-9943-ba8961eda8ea" providerId="ADAL" clId="{37B48E27-FEC5-4B85-BDD1-3F1671FB69DE}" dt="2023-02-02T00:11:17.960" v="47" actId="1076"/>
        <pc:sldMkLst>
          <pc:docMk/>
          <pc:sldMk cId="531872465" sldId="267"/>
        </pc:sldMkLst>
        <pc:spChg chg="mod">
          <ac:chgData name="Kylie Howard" userId="a37bd6e6-a630-4dea-9943-ba8961eda8ea" providerId="ADAL" clId="{37B48E27-FEC5-4B85-BDD1-3F1671FB69DE}" dt="2023-02-02T00:11:17.960" v="47" actId="1076"/>
          <ac:spMkLst>
            <pc:docMk/>
            <pc:sldMk cId="531872465" sldId="267"/>
            <ac:spMk id="8" creationId="{3E284C65-70EB-D098-3910-88E9125A0A49}"/>
          </ac:spMkLst>
        </pc:spChg>
      </pc:sldChg>
      <pc:sldChg chg="modSp mod">
        <pc:chgData name="Kylie Howard" userId="a37bd6e6-a630-4dea-9943-ba8961eda8ea" providerId="ADAL" clId="{37B48E27-FEC5-4B85-BDD1-3F1671FB69DE}" dt="2023-02-01T18:39:45.184" v="32" actId="1076"/>
        <pc:sldMkLst>
          <pc:docMk/>
          <pc:sldMk cId="1203327787" sldId="275"/>
        </pc:sldMkLst>
        <pc:spChg chg="mod">
          <ac:chgData name="Kylie Howard" userId="a37bd6e6-a630-4dea-9943-ba8961eda8ea" providerId="ADAL" clId="{37B48E27-FEC5-4B85-BDD1-3F1671FB69DE}" dt="2023-02-01T18:39:45.184" v="32" actId="1076"/>
          <ac:spMkLst>
            <pc:docMk/>
            <pc:sldMk cId="1203327787" sldId="275"/>
            <ac:spMk id="7" creationId="{293C0E64-736E-FA37-CBE2-A9966BB0115F}"/>
          </ac:spMkLst>
        </pc:spChg>
        <pc:spChg chg="mod">
          <ac:chgData name="Kylie Howard" userId="a37bd6e6-a630-4dea-9943-ba8961eda8ea" providerId="ADAL" clId="{37B48E27-FEC5-4B85-BDD1-3F1671FB69DE}" dt="2023-02-01T18:39:28.380" v="24" actId="403"/>
          <ac:spMkLst>
            <pc:docMk/>
            <pc:sldMk cId="1203327787" sldId="275"/>
            <ac:spMk id="8" creationId="{EAB0F914-F157-F93B-2411-D938B0947D63}"/>
          </ac:spMkLst>
        </pc:spChg>
      </pc:sldChg>
      <pc:sldChg chg="modSp mod">
        <pc:chgData name="Kylie Howard" userId="a37bd6e6-a630-4dea-9943-ba8961eda8ea" providerId="ADAL" clId="{37B48E27-FEC5-4B85-BDD1-3F1671FB69DE}" dt="2023-02-02T00:11:28.011" v="49" actId="1076"/>
        <pc:sldMkLst>
          <pc:docMk/>
          <pc:sldMk cId="22260923" sldId="276"/>
        </pc:sldMkLst>
        <pc:spChg chg="mod">
          <ac:chgData name="Kylie Howard" userId="a37bd6e6-a630-4dea-9943-ba8961eda8ea" providerId="ADAL" clId="{37B48E27-FEC5-4B85-BDD1-3F1671FB69DE}" dt="2023-02-02T00:11:28.011" v="49" actId="1076"/>
          <ac:spMkLst>
            <pc:docMk/>
            <pc:sldMk cId="22260923" sldId="276"/>
            <ac:spMk id="12" creationId="{A6095691-D968-17A0-B3DD-808ACE98BDB0}"/>
          </ac:spMkLst>
        </pc:spChg>
      </pc:sldChg>
      <pc:sldChg chg="modSp mod">
        <pc:chgData name="Kylie Howard" userId="a37bd6e6-a630-4dea-9943-ba8961eda8ea" providerId="ADAL" clId="{37B48E27-FEC5-4B85-BDD1-3F1671FB69DE}" dt="2023-02-02T00:11:51.337" v="53" actId="1076"/>
        <pc:sldMkLst>
          <pc:docMk/>
          <pc:sldMk cId="443643532" sldId="278"/>
        </pc:sldMkLst>
        <pc:spChg chg="mod">
          <ac:chgData name="Kylie Howard" userId="a37bd6e6-a630-4dea-9943-ba8961eda8ea" providerId="ADAL" clId="{37B48E27-FEC5-4B85-BDD1-3F1671FB69DE}" dt="2023-02-02T00:11:51.337" v="53" actId="1076"/>
          <ac:spMkLst>
            <pc:docMk/>
            <pc:sldMk cId="443643532" sldId="278"/>
            <ac:spMk id="3" creationId="{3303EF2A-CBD0-F77D-3D34-B6228DCCD306}"/>
          </ac:spMkLst>
        </pc:spChg>
      </pc:sldChg>
      <pc:sldChg chg="modSp mod modNotesTx">
        <pc:chgData name="Kylie Howard" userId="a37bd6e6-a630-4dea-9943-ba8961eda8ea" providerId="ADAL" clId="{37B48E27-FEC5-4B85-BDD1-3F1671FB69DE}" dt="2023-02-01T18:10:58.648" v="1" actId="20577"/>
        <pc:sldMkLst>
          <pc:docMk/>
          <pc:sldMk cId="1334161838" sldId="285"/>
        </pc:sldMkLst>
        <pc:spChg chg="mod">
          <ac:chgData name="Kylie Howard" userId="a37bd6e6-a630-4dea-9943-ba8961eda8ea" providerId="ADAL" clId="{37B48E27-FEC5-4B85-BDD1-3F1671FB69DE}" dt="2023-02-01T18:10:46.287" v="0" actId="20577"/>
          <ac:spMkLst>
            <pc:docMk/>
            <pc:sldMk cId="1334161838" sldId="285"/>
            <ac:spMk id="3" creationId="{03FA0D67-8FA6-7BBF-9C9F-361284F2CB3B}"/>
          </ac:spMkLst>
        </pc:spChg>
      </pc:sldChg>
      <pc:sldChg chg="modSp mod delCm">
        <pc:chgData name="Kylie Howard" userId="a37bd6e6-a630-4dea-9943-ba8961eda8ea" providerId="ADAL" clId="{37B48E27-FEC5-4B85-BDD1-3F1671FB69DE}" dt="2023-02-01T23:50:47.483" v="34"/>
        <pc:sldMkLst>
          <pc:docMk/>
          <pc:sldMk cId="1019003295" sldId="286"/>
        </pc:sldMkLst>
        <pc:spChg chg="mod">
          <ac:chgData name="Kylie Howard" userId="a37bd6e6-a630-4dea-9943-ba8961eda8ea" providerId="ADAL" clId="{37B48E27-FEC5-4B85-BDD1-3F1671FB69DE}" dt="2023-02-01T23:50:41.152" v="33" actId="14100"/>
          <ac:spMkLst>
            <pc:docMk/>
            <pc:sldMk cId="1019003295" sldId="286"/>
            <ac:spMk id="64" creationId="{06397BAA-47B5-1C7D-2106-CD6437122B63}"/>
          </ac:spMkLst>
        </pc:spChg>
      </pc:sldChg>
      <pc:sldChg chg="modSp mod">
        <pc:chgData name="Kylie Howard" userId="a37bd6e6-a630-4dea-9943-ba8961eda8ea" providerId="ADAL" clId="{37B48E27-FEC5-4B85-BDD1-3F1671FB69DE}" dt="2023-02-01T18:38:39.894" v="20" actId="20577"/>
        <pc:sldMkLst>
          <pc:docMk/>
          <pc:sldMk cId="1914865543" sldId="290"/>
        </pc:sldMkLst>
        <pc:spChg chg="mod">
          <ac:chgData name="Kylie Howard" userId="a37bd6e6-a630-4dea-9943-ba8961eda8ea" providerId="ADAL" clId="{37B48E27-FEC5-4B85-BDD1-3F1671FB69DE}" dt="2023-02-01T18:38:39.894" v="20" actId="20577"/>
          <ac:spMkLst>
            <pc:docMk/>
            <pc:sldMk cId="1914865543" sldId="290"/>
            <ac:spMk id="2" creationId="{890195B5-68DB-6488-4FD5-094BBCB2FFB9}"/>
          </ac:spMkLst>
        </pc:spChg>
      </pc:sldChg>
      <pc:sldChg chg="modSp mod">
        <pc:chgData name="Kylie Howard" userId="a37bd6e6-a630-4dea-9943-ba8961eda8ea" providerId="ADAL" clId="{37B48E27-FEC5-4B85-BDD1-3F1671FB69DE}" dt="2023-02-02T00:11:22.355" v="48" actId="1076"/>
        <pc:sldMkLst>
          <pc:docMk/>
          <pc:sldMk cId="1066494498" sldId="291"/>
        </pc:sldMkLst>
        <pc:spChg chg="mod">
          <ac:chgData name="Kylie Howard" userId="a37bd6e6-a630-4dea-9943-ba8961eda8ea" providerId="ADAL" clId="{37B48E27-FEC5-4B85-BDD1-3F1671FB69DE}" dt="2023-02-02T00:11:22.355" v="48" actId="1076"/>
          <ac:spMkLst>
            <pc:docMk/>
            <pc:sldMk cId="1066494498" sldId="291"/>
            <ac:spMk id="4" creationId="{A5E4C296-C0EC-6E51-24A3-60B7AAB424AE}"/>
          </ac:spMkLst>
        </pc:spChg>
      </pc:sldChg>
      <pc:sldChg chg="modSp mod">
        <pc:chgData name="Kylie Howard" userId="a37bd6e6-a630-4dea-9943-ba8961eda8ea" providerId="ADAL" clId="{37B48E27-FEC5-4B85-BDD1-3F1671FB69DE}" dt="2023-02-01T23:51:24.809" v="39" actId="14100"/>
        <pc:sldMkLst>
          <pc:docMk/>
          <pc:sldMk cId="483620040" sldId="293"/>
        </pc:sldMkLst>
        <pc:spChg chg="mod">
          <ac:chgData name="Kylie Howard" userId="a37bd6e6-a630-4dea-9943-ba8961eda8ea" providerId="ADAL" clId="{37B48E27-FEC5-4B85-BDD1-3F1671FB69DE}" dt="2023-02-01T23:51:24.809" v="39" actId="14100"/>
          <ac:spMkLst>
            <pc:docMk/>
            <pc:sldMk cId="483620040" sldId="293"/>
            <ac:spMk id="4" creationId="{E3C0C954-75AA-ABB3-F280-DA8B2852B383}"/>
          </ac:spMkLst>
        </pc:spChg>
        <pc:spChg chg="mod">
          <ac:chgData name="Kylie Howard" userId="a37bd6e6-a630-4dea-9943-ba8961eda8ea" providerId="ADAL" clId="{37B48E27-FEC5-4B85-BDD1-3F1671FB69DE}" dt="2023-02-01T23:51:15.607" v="37" actId="14100"/>
          <ac:spMkLst>
            <pc:docMk/>
            <pc:sldMk cId="483620040" sldId="293"/>
            <ac:spMk id="7" creationId="{8CCECC7A-D18A-C827-D229-614C343A3AD1}"/>
          </ac:spMkLst>
        </pc:spChg>
        <pc:spChg chg="mod">
          <ac:chgData name="Kylie Howard" userId="a37bd6e6-a630-4dea-9943-ba8961eda8ea" providerId="ADAL" clId="{37B48E27-FEC5-4B85-BDD1-3F1671FB69DE}" dt="2023-02-01T23:51:17.812" v="38" actId="14100"/>
          <ac:spMkLst>
            <pc:docMk/>
            <pc:sldMk cId="483620040" sldId="293"/>
            <ac:spMk id="9" creationId="{C34B35B6-9DA2-9278-D472-51CBA9A30024}"/>
          </ac:spMkLst>
        </pc:spChg>
      </pc:sldChg>
      <pc:sldChg chg="modSp mod">
        <pc:chgData name="Kylie Howard" userId="a37bd6e6-a630-4dea-9943-ba8961eda8ea" providerId="ADAL" clId="{37B48E27-FEC5-4B85-BDD1-3F1671FB69DE}" dt="2023-02-02T00:11:33.373" v="50" actId="1076"/>
        <pc:sldMkLst>
          <pc:docMk/>
          <pc:sldMk cId="1529392037" sldId="294"/>
        </pc:sldMkLst>
        <pc:spChg chg="mod">
          <ac:chgData name="Kylie Howard" userId="a37bd6e6-a630-4dea-9943-ba8961eda8ea" providerId="ADAL" clId="{37B48E27-FEC5-4B85-BDD1-3F1671FB69DE}" dt="2023-02-02T00:11:33.373" v="50" actId="1076"/>
          <ac:spMkLst>
            <pc:docMk/>
            <pc:sldMk cId="1529392037" sldId="294"/>
            <ac:spMk id="8" creationId="{3E284C65-70EB-D098-3910-88E9125A0A49}"/>
          </ac:spMkLst>
        </pc:spChg>
      </pc:sldChg>
      <pc:sldChg chg="modSp mod">
        <pc:chgData name="Kylie Howard" userId="a37bd6e6-a630-4dea-9943-ba8961eda8ea" providerId="ADAL" clId="{37B48E27-FEC5-4B85-BDD1-3F1671FB69DE}" dt="2023-02-02T00:11:41.172" v="51" actId="1076"/>
        <pc:sldMkLst>
          <pc:docMk/>
          <pc:sldMk cId="1007558459" sldId="296"/>
        </pc:sldMkLst>
        <pc:spChg chg="mod">
          <ac:chgData name="Kylie Howard" userId="a37bd6e6-a630-4dea-9943-ba8961eda8ea" providerId="ADAL" clId="{37B48E27-FEC5-4B85-BDD1-3F1671FB69DE}" dt="2023-02-02T00:11:41.172" v="51" actId="1076"/>
          <ac:spMkLst>
            <pc:docMk/>
            <pc:sldMk cId="1007558459" sldId="296"/>
            <ac:spMk id="8" creationId="{EAB0F914-F157-F93B-2411-D938B0947D63}"/>
          </ac:spMkLst>
        </pc:spChg>
      </pc:sldChg>
      <pc:sldChg chg="modSp mod">
        <pc:chgData name="Kylie Howard" userId="a37bd6e6-a630-4dea-9943-ba8961eda8ea" providerId="ADAL" clId="{37B48E27-FEC5-4B85-BDD1-3F1671FB69DE}" dt="2023-02-02T00:11:45.772" v="52" actId="1076"/>
        <pc:sldMkLst>
          <pc:docMk/>
          <pc:sldMk cId="77275337" sldId="297"/>
        </pc:sldMkLst>
        <pc:spChg chg="mod">
          <ac:chgData name="Kylie Howard" userId="a37bd6e6-a630-4dea-9943-ba8961eda8ea" providerId="ADAL" clId="{37B48E27-FEC5-4B85-BDD1-3F1671FB69DE}" dt="2023-02-02T00:11:45.772" v="52" actId="1076"/>
          <ac:spMkLst>
            <pc:docMk/>
            <pc:sldMk cId="77275337" sldId="297"/>
            <ac:spMk id="8" creationId="{EAB0F914-F157-F93B-2411-D938B0947D63}"/>
          </ac:spMkLst>
        </pc:spChg>
      </pc:sldChg>
      <pc:sldChg chg="modSp mod">
        <pc:chgData name="Kylie Howard" userId="a37bd6e6-a630-4dea-9943-ba8961eda8ea" providerId="ADAL" clId="{37B48E27-FEC5-4B85-BDD1-3F1671FB69DE}" dt="2023-02-01T23:50:56.835" v="36" actId="1076"/>
        <pc:sldMkLst>
          <pc:docMk/>
          <pc:sldMk cId="508303739" sldId="298"/>
        </pc:sldMkLst>
        <pc:spChg chg="mod">
          <ac:chgData name="Kylie Howard" userId="a37bd6e6-a630-4dea-9943-ba8961eda8ea" providerId="ADAL" clId="{37B48E27-FEC5-4B85-BDD1-3F1671FB69DE}" dt="2023-02-01T23:50:54.291" v="35" actId="1076"/>
          <ac:spMkLst>
            <pc:docMk/>
            <pc:sldMk cId="508303739" sldId="298"/>
            <ac:spMk id="4" creationId="{8AEB50BF-1407-29AC-6A6B-E4043129F680}"/>
          </ac:spMkLst>
        </pc:spChg>
        <pc:spChg chg="mod">
          <ac:chgData name="Kylie Howard" userId="a37bd6e6-a630-4dea-9943-ba8961eda8ea" providerId="ADAL" clId="{37B48E27-FEC5-4B85-BDD1-3F1671FB69DE}" dt="2023-02-01T23:50:56.835" v="36" actId="1076"/>
          <ac:spMkLst>
            <pc:docMk/>
            <pc:sldMk cId="508303739" sldId="298"/>
            <ac:spMk id="8" creationId="{32BAB3FE-7D92-7622-9C83-F90984E3AFC3}"/>
          </ac:spMkLst>
        </pc:spChg>
      </pc:sldChg>
    </pc:docChg>
  </pc:docChgLst>
  <pc:docChgLst>
    <pc:chgData name="Mayita Sanchez" userId="S::mayitasanchez@ofa.nv.gov::8760f514-6e97-4cbb-8f2e-b2a8ce482e6d" providerId="AD" clId="Web-{3D9E62BA-8E22-89DF-3994-1E81E4BF3FD2}"/>
    <pc:docChg chg="modSld">
      <pc:chgData name="Mayita Sanchez" userId="S::mayitasanchez@ofa.nv.gov::8760f514-6e97-4cbb-8f2e-b2a8ce482e6d" providerId="AD" clId="Web-{3D9E62BA-8E22-89DF-3994-1E81E4BF3FD2}" dt="2023-02-15T19:29:27.789" v="12" actId="1076"/>
      <pc:docMkLst>
        <pc:docMk/>
      </pc:docMkLst>
      <pc:sldChg chg="modSp">
        <pc:chgData name="Mayita Sanchez" userId="S::mayitasanchez@ofa.nv.gov::8760f514-6e97-4cbb-8f2e-b2a8ce482e6d" providerId="AD" clId="Web-{3D9E62BA-8E22-89DF-3994-1E81E4BF3FD2}" dt="2023-02-15T19:29:27.789" v="12" actId="1076"/>
        <pc:sldMkLst>
          <pc:docMk/>
          <pc:sldMk cId="109857222" sldId="256"/>
        </pc:sldMkLst>
        <pc:spChg chg="mod">
          <ac:chgData name="Mayita Sanchez" userId="S::mayitasanchez@ofa.nv.gov::8760f514-6e97-4cbb-8f2e-b2a8ce482e6d" providerId="AD" clId="Web-{3D9E62BA-8E22-89DF-3994-1E81E4BF3FD2}" dt="2023-02-15T19:29:27.789" v="12" actId="1076"/>
          <ac:spMkLst>
            <pc:docMk/>
            <pc:sldMk cId="109857222" sldId="256"/>
            <ac:spMk id="2" creationId="{00000000-0000-0000-0000-000000000000}"/>
          </ac:spMkLst>
        </pc:spChg>
      </pc:sldChg>
    </pc:docChg>
  </pc:docChgLst>
  <pc:docChgLst>
    <pc:chgData name="Kylie Howard" userId="S::k.howard@ofa.nv.gov::a37bd6e6-a630-4dea-9943-ba8961eda8ea" providerId="AD" clId="Web-{505DC8E8-8CB4-A737-5DBD-B9A9B5780453}"/>
    <pc:docChg chg="addSld delSld modSld sldOrd">
      <pc:chgData name="Kylie Howard" userId="S::k.howard@ofa.nv.gov::a37bd6e6-a630-4dea-9943-ba8961eda8ea" providerId="AD" clId="Web-{505DC8E8-8CB4-A737-5DBD-B9A9B5780453}" dt="2023-02-16T23:38:21.793" v="1876" actId="14100"/>
      <pc:docMkLst>
        <pc:docMk/>
      </pc:docMkLst>
      <pc:sldChg chg="modSp">
        <pc:chgData name="Kylie Howard" userId="S::k.howard@ofa.nv.gov::a37bd6e6-a630-4dea-9943-ba8961eda8ea" providerId="AD" clId="Web-{505DC8E8-8CB4-A737-5DBD-B9A9B5780453}" dt="2023-02-16T23:38:21.793" v="1876" actId="14100"/>
        <pc:sldMkLst>
          <pc:docMk/>
          <pc:sldMk cId="109857222" sldId="256"/>
        </pc:sldMkLst>
        <pc:spChg chg="mod">
          <ac:chgData name="Kylie Howard" userId="S::k.howard@ofa.nv.gov::a37bd6e6-a630-4dea-9943-ba8961eda8ea" providerId="AD" clId="Web-{505DC8E8-8CB4-A737-5DBD-B9A9B5780453}" dt="2023-02-16T23:38:21.793" v="1876" actId="14100"/>
          <ac:spMkLst>
            <pc:docMk/>
            <pc:sldMk cId="109857222" sldId="256"/>
            <ac:spMk id="2" creationId="{00000000-0000-0000-0000-000000000000}"/>
          </ac:spMkLst>
        </pc:spChg>
        <pc:picChg chg="mod">
          <ac:chgData name="Kylie Howard" userId="S::k.howard@ofa.nv.gov::a37bd6e6-a630-4dea-9943-ba8961eda8ea" providerId="AD" clId="Web-{505DC8E8-8CB4-A737-5DBD-B9A9B5780453}" dt="2023-02-16T23:38:16.340" v="1874" actId="14100"/>
          <ac:picMkLst>
            <pc:docMk/>
            <pc:sldMk cId="109857222" sldId="256"/>
            <ac:picMk id="5" creationId="{6B50A9C6-E251-3C4D-DB80-ECCB03F7AD70}"/>
          </ac:picMkLst>
        </pc:picChg>
      </pc:sldChg>
      <pc:sldChg chg="modSp modNotes">
        <pc:chgData name="Kylie Howard" userId="S::k.howard@ofa.nv.gov::a37bd6e6-a630-4dea-9943-ba8961eda8ea" providerId="AD" clId="Web-{505DC8E8-8CB4-A737-5DBD-B9A9B5780453}" dt="2023-02-16T23:35:25.103" v="1847"/>
        <pc:sldMkLst>
          <pc:docMk/>
          <pc:sldMk cId="3984292403" sldId="259"/>
        </pc:sldMkLst>
        <pc:spChg chg="mod">
          <ac:chgData name="Kylie Howard" userId="S::k.howard@ofa.nv.gov::a37bd6e6-a630-4dea-9943-ba8961eda8ea" providerId="AD" clId="Web-{505DC8E8-8CB4-A737-5DBD-B9A9B5780453}" dt="2023-02-16T20:53:18.522" v="81" actId="20577"/>
          <ac:spMkLst>
            <pc:docMk/>
            <pc:sldMk cId="3984292403" sldId="259"/>
            <ac:spMk id="7" creationId="{5CFC1930-2D86-083E-9196-B10C4BF8D16A}"/>
          </ac:spMkLst>
        </pc:spChg>
      </pc:sldChg>
      <pc:sldChg chg="del">
        <pc:chgData name="Kylie Howard" userId="S::k.howard@ofa.nv.gov::a37bd6e6-a630-4dea-9943-ba8961eda8ea" providerId="AD" clId="Web-{505DC8E8-8CB4-A737-5DBD-B9A9B5780453}" dt="2023-02-16T20:49:46.129" v="56"/>
        <pc:sldMkLst>
          <pc:docMk/>
          <pc:sldMk cId="1405497497" sldId="262"/>
        </pc:sldMkLst>
      </pc:sldChg>
      <pc:sldChg chg="del">
        <pc:chgData name="Kylie Howard" userId="S::k.howard@ofa.nv.gov::a37bd6e6-a630-4dea-9943-ba8961eda8ea" providerId="AD" clId="Web-{505DC8E8-8CB4-A737-5DBD-B9A9B5780453}" dt="2023-02-16T20:57:26.540" v="89"/>
        <pc:sldMkLst>
          <pc:docMk/>
          <pc:sldMk cId="483061868" sldId="270"/>
        </pc:sldMkLst>
      </pc:sldChg>
      <pc:sldChg chg="del mod modShow">
        <pc:chgData name="Kylie Howard" userId="S::k.howard@ofa.nv.gov::a37bd6e6-a630-4dea-9943-ba8961eda8ea" providerId="AD" clId="Web-{505DC8E8-8CB4-A737-5DBD-B9A9B5780453}" dt="2023-02-16T23:35:27.806" v="1848"/>
        <pc:sldMkLst>
          <pc:docMk/>
          <pc:sldMk cId="3192577889" sldId="280"/>
        </pc:sldMkLst>
      </pc:sldChg>
      <pc:sldChg chg="del mod modShow">
        <pc:chgData name="Kylie Howard" userId="S::k.howard@ofa.nv.gov::a37bd6e6-a630-4dea-9943-ba8961eda8ea" providerId="AD" clId="Web-{505DC8E8-8CB4-A737-5DBD-B9A9B5780453}" dt="2023-02-16T23:35:30.837" v="1849"/>
        <pc:sldMkLst>
          <pc:docMk/>
          <pc:sldMk cId="2056383467" sldId="281"/>
        </pc:sldMkLst>
      </pc:sldChg>
      <pc:sldChg chg="modSp">
        <pc:chgData name="Kylie Howard" userId="S::k.howard@ofa.nv.gov::a37bd6e6-a630-4dea-9943-ba8961eda8ea" providerId="AD" clId="Web-{505DC8E8-8CB4-A737-5DBD-B9A9B5780453}" dt="2023-02-16T20:43:18.749" v="55" actId="1076"/>
        <pc:sldMkLst>
          <pc:docMk/>
          <pc:sldMk cId="4028860818" sldId="283"/>
        </pc:sldMkLst>
        <pc:spChg chg="mod">
          <ac:chgData name="Kylie Howard" userId="S::k.howard@ofa.nv.gov::a37bd6e6-a630-4dea-9943-ba8961eda8ea" providerId="AD" clId="Web-{505DC8E8-8CB4-A737-5DBD-B9A9B5780453}" dt="2023-02-16T20:43:16.796" v="54" actId="20577"/>
          <ac:spMkLst>
            <pc:docMk/>
            <pc:sldMk cId="4028860818" sldId="283"/>
            <ac:spMk id="2" creationId="{5A2D4CDA-1269-86B1-018B-5A708C33CB97}"/>
          </ac:spMkLst>
        </pc:spChg>
        <pc:picChg chg="mod">
          <ac:chgData name="Kylie Howard" userId="S::k.howard@ofa.nv.gov::a37bd6e6-a630-4dea-9943-ba8961eda8ea" providerId="AD" clId="Web-{505DC8E8-8CB4-A737-5DBD-B9A9B5780453}" dt="2023-02-16T20:43:18.749" v="55" actId="1076"/>
          <ac:picMkLst>
            <pc:docMk/>
            <pc:sldMk cId="4028860818" sldId="283"/>
            <ac:picMk id="4" creationId="{DFF92400-94BA-949C-1596-592049FD6137}"/>
          </ac:picMkLst>
        </pc:picChg>
      </pc:sldChg>
      <pc:sldChg chg="ord">
        <pc:chgData name="Kylie Howard" userId="S::k.howard@ofa.nv.gov::a37bd6e6-a630-4dea-9943-ba8961eda8ea" providerId="AD" clId="Web-{505DC8E8-8CB4-A737-5DBD-B9A9B5780453}" dt="2023-02-16T20:56:53.618" v="88"/>
        <pc:sldMkLst>
          <pc:docMk/>
          <pc:sldMk cId="1914865543" sldId="290"/>
        </pc:sldMkLst>
      </pc:sldChg>
      <pc:sldChg chg="modSp">
        <pc:chgData name="Kylie Howard" userId="S::k.howard@ofa.nv.gov::a37bd6e6-a630-4dea-9943-ba8961eda8ea" providerId="AD" clId="Web-{505DC8E8-8CB4-A737-5DBD-B9A9B5780453}" dt="2023-02-16T21:00:50.777" v="92" actId="1076"/>
        <pc:sldMkLst>
          <pc:docMk/>
          <pc:sldMk cId="3331502332" sldId="292"/>
        </pc:sldMkLst>
        <pc:picChg chg="mod modCrop">
          <ac:chgData name="Kylie Howard" userId="S::k.howard@ofa.nv.gov::a37bd6e6-a630-4dea-9943-ba8961eda8ea" providerId="AD" clId="Web-{505DC8E8-8CB4-A737-5DBD-B9A9B5780453}" dt="2023-02-16T21:00:47.527" v="91"/>
          <ac:picMkLst>
            <pc:docMk/>
            <pc:sldMk cId="3331502332" sldId="292"/>
            <ac:picMk id="2" creationId="{1BE85AD4-5D6F-2727-1095-D970C46E735A}"/>
          </ac:picMkLst>
        </pc:picChg>
        <pc:picChg chg="mod">
          <ac:chgData name="Kylie Howard" userId="S::k.howard@ofa.nv.gov::a37bd6e6-a630-4dea-9943-ba8961eda8ea" providerId="AD" clId="Web-{505DC8E8-8CB4-A737-5DBD-B9A9B5780453}" dt="2023-02-16T21:00:50.777" v="92" actId="1076"/>
          <ac:picMkLst>
            <pc:docMk/>
            <pc:sldMk cId="3331502332" sldId="292"/>
            <ac:picMk id="3" creationId="{4A246BB3-6271-5BEA-9DE1-44F1A16054D8}"/>
          </ac:picMkLst>
        </pc:picChg>
      </pc:sldChg>
      <pc:sldChg chg="del">
        <pc:chgData name="Kylie Howard" userId="S::k.howard@ofa.nv.gov::a37bd6e6-a630-4dea-9943-ba8961eda8ea" providerId="AD" clId="Web-{505DC8E8-8CB4-A737-5DBD-B9A9B5780453}" dt="2023-02-16T23:36:05.510" v="1850"/>
        <pc:sldMkLst>
          <pc:docMk/>
          <pc:sldMk cId="109769064" sldId="293"/>
        </pc:sldMkLst>
      </pc:sldChg>
      <pc:sldChg chg="del">
        <pc:chgData name="Kylie Howard" userId="S::k.howard@ofa.nv.gov::a37bd6e6-a630-4dea-9943-ba8961eda8ea" providerId="AD" clId="Web-{505DC8E8-8CB4-A737-5DBD-B9A9B5780453}" dt="2023-02-16T23:36:09.119" v="1851"/>
        <pc:sldMkLst>
          <pc:docMk/>
          <pc:sldMk cId="3531997249" sldId="294"/>
        </pc:sldMkLst>
      </pc:sldChg>
      <pc:sldChg chg="addSp delSp modSp modNotes">
        <pc:chgData name="Kylie Howard" userId="S::k.howard@ofa.nv.gov::a37bd6e6-a630-4dea-9943-ba8961eda8ea" providerId="AD" clId="Web-{505DC8E8-8CB4-A737-5DBD-B9A9B5780453}" dt="2023-02-16T23:33:44.804" v="1843"/>
        <pc:sldMkLst>
          <pc:docMk/>
          <pc:sldMk cId="1177525639" sldId="295"/>
        </pc:sldMkLst>
        <pc:spChg chg="add mod">
          <ac:chgData name="Kylie Howard" userId="S::k.howard@ofa.nv.gov::a37bd6e6-a630-4dea-9943-ba8961eda8ea" providerId="AD" clId="Web-{505DC8E8-8CB4-A737-5DBD-B9A9B5780453}" dt="2023-02-16T23:33:29.132" v="1821" actId="1076"/>
          <ac:spMkLst>
            <pc:docMk/>
            <pc:sldMk cId="1177525639" sldId="295"/>
            <ac:spMk id="3" creationId="{7597E9E9-7BB7-6224-FB22-77C607CEAD5A}"/>
          </ac:spMkLst>
        </pc:spChg>
        <pc:spChg chg="mod">
          <ac:chgData name="Kylie Howard" userId="S::k.howard@ofa.nv.gov::a37bd6e6-a630-4dea-9943-ba8961eda8ea" providerId="AD" clId="Web-{505DC8E8-8CB4-A737-5DBD-B9A9B5780453}" dt="2023-02-16T23:32:57.631" v="1808" actId="1076"/>
          <ac:spMkLst>
            <pc:docMk/>
            <pc:sldMk cId="1177525639" sldId="295"/>
            <ac:spMk id="10" creationId="{1F84F3C6-504A-0F6B-92BD-4570E7CB7222}"/>
          </ac:spMkLst>
        </pc:spChg>
        <pc:spChg chg="del mod">
          <ac:chgData name="Kylie Howard" userId="S::k.howard@ofa.nv.gov::a37bd6e6-a630-4dea-9943-ba8961eda8ea" providerId="AD" clId="Web-{505DC8E8-8CB4-A737-5DBD-B9A9B5780453}" dt="2023-02-16T23:32:32.974" v="1797"/>
          <ac:spMkLst>
            <pc:docMk/>
            <pc:sldMk cId="1177525639" sldId="295"/>
            <ac:spMk id="16" creationId="{66499630-86A5-2862-D8EA-9D513BBCAC14}"/>
          </ac:spMkLst>
        </pc:spChg>
        <pc:graphicFrameChg chg="del">
          <ac:chgData name="Kylie Howard" userId="S::k.howard@ofa.nv.gov::a37bd6e6-a630-4dea-9943-ba8961eda8ea" providerId="AD" clId="Web-{505DC8E8-8CB4-A737-5DBD-B9A9B5780453}" dt="2023-02-16T23:31:39.505" v="1788"/>
          <ac:graphicFrameMkLst>
            <pc:docMk/>
            <pc:sldMk cId="1177525639" sldId="295"/>
            <ac:graphicFrameMk id="5" creationId="{DA903C5E-6978-C625-11B4-D2B353114308}"/>
          </ac:graphicFrameMkLst>
        </pc:graphicFrameChg>
        <pc:picChg chg="add mod">
          <ac:chgData name="Kylie Howard" userId="S::k.howard@ofa.nv.gov::a37bd6e6-a630-4dea-9943-ba8961eda8ea" providerId="AD" clId="Web-{505DC8E8-8CB4-A737-5DBD-B9A9B5780453}" dt="2023-02-16T23:33:31.522" v="1822" actId="1076"/>
          <ac:picMkLst>
            <pc:docMk/>
            <pc:sldMk cId="1177525639" sldId="295"/>
            <ac:picMk id="2" creationId="{F0BB32BF-2A95-B3BC-298A-83A83F88BBBE}"/>
          </ac:picMkLst>
        </pc:picChg>
      </pc:sldChg>
      <pc:sldChg chg="modSp ord">
        <pc:chgData name="Kylie Howard" userId="S::k.howard@ofa.nv.gov::a37bd6e6-a630-4dea-9943-ba8961eda8ea" providerId="AD" clId="Web-{505DC8E8-8CB4-A737-5DBD-B9A9B5780453}" dt="2023-02-16T23:28:17.095" v="1787"/>
        <pc:sldMkLst>
          <pc:docMk/>
          <pc:sldMk cId="3769161140" sldId="296"/>
        </pc:sldMkLst>
        <pc:spChg chg="mod">
          <ac:chgData name="Kylie Howard" userId="S::k.howard@ofa.nv.gov::a37bd6e6-a630-4dea-9943-ba8961eda8ea" providerId="AD" clId="Web-{505DC8E8-8CB4-A737-5DBD-B9A9B5780453}" dt="2023-02-16T20:52:40.162" v="73" actId="1076"/>
          <ac:spMkLst>
            <pc:docMk/>
            <pc:sldMk cId="3769161140" sldId="296"/>
            <ac:spMk id="4" creationId="{74520816-F252-FB91-29E1-D82C5C88715F}"/>
          </ac:spMkLst>
        </pc:spChg>
        <pc:spChg chg="mod">
          <ac:chgData name="Kylie Howard" userId="S::k.howard@ofa.nv.gov::a37bd6e6-a630-4dea-9943-ba8961eda8ea" providerId="AD" clId="Web-{505DC8E8-8CB4-A737-5DBD-B9A9B5780453}" dt="2023-02-16T20:52:43.490" v="74" actId="1076"/>
          <ac:spMkLst>
            <pc:docMk/>
            <pc:sldMk cId="3769161140" sldId="296"/>
            <ac:spMk id="10" creationId="{1F84F3C6-504A-0F6B-92BD-4570E7CB7222}"/>
          </ac:spMkLst>
        </pc:spChg>
        <pc:picChg chg="mod">
          <ac:chgData name="Kylie Howard" userId="S::k.howard@ofa.nv.gov::a37bd6e6-a630-4dea-9943-ba8961eda8ea" providerId="AD" clId="Web-{505DC8E8-8CB4-A737-5DBD-B9A9B5780453}" dt="2023-02-16T20:52:38.115" v="72" actId="1076"/>
          <ac:picMkLst>
            <pc:docMk/>
            <pc:sldMk cId="3769161140" sldId="296"/>
            <ac:picMk id="3" creationId="{986B5561-2805-FBF6-B4FE-0EF13388439A}"/>
          </ac:picMkLst>
        </pc:picChg>
      </pc:sldChg>
      <pc:sldChg chg="modSp modNotes">
        <pc:chgData name="Kylie Howard" userId="S::k.howard@ofa.nv.gov::a37bd6e6-a630-4dea-9943-ba8961eda8ea" providerId="AD" clId="Web-{505DC8E8-8CB4-A737-5DBD-B9A9B5780453}" dt="2023-02-16T23:36:14.682" v="1852" actId="1076"/>
        <pc:sldMkLst>
          <pc:docMk/>
          <pc:sldMk cId="1000774526" sldId="298"/>
        </pc:sldMkLst>
        <pc:spChg chg="mod">
          <ac:chgData name="Kylie Howard" userId="S::k.howard@ofa.nv.gov::a37bd6e6-a630-4dea-9943-ba8961eda8ea" providerId="AD" clId="Web-{505DC8E8-8CB4-A737-5DBD-B9A9B5780453}" dt="2023-02-16T23:36:14.682" v="1852" actId="1076"/>
          <ac:spMkLst>
            <pc:docMk/>
            <pc:sldMk cId="1000774526" sldId="298"/>
            <ac:spMk id="2" creationId="{DD4C51C8-2592-0D25-12D4-6BE32CB4D4F1}"/>
          </ac:spMkLst>
        </pc:spChg>
      </pc:sldChg>
      <pc:sldChg chg="modSp">
        <pc:chgData name="Kylie Howard" userId="S::k.howard@ofa.nv.gov::a37bd6e6-a630-4dea-9943-ba8961eda8ea" providerId="AD" clId="Web-{505DC8E8-8CB4-A737-5DBD-B9A9B5780453}" dt="2023-02-16T23:34:38.883" v="1845"/>
        <pc:sldMkLst>
          <pc:docMk/>
          <pc:sldMk cId="174393677" sldId="301"/>
        </pc:sldMkLst>
        <pc:picChg chg="mod modCrop">
          <ac:chgData name="Kylie Howard" userId="S::k.howard@ofa.nv.gov::a37bd6e6-a630-4dea-9943-ba8961eda8ea" providerId="AD" clId="Web-{505DC8E8-8CB4-A737-5DBD-B9A9B5780453}" dt="2023-02-16T23:34:38.883" v="1845"/>
          <ac:picMkLst>
            <pc:docMk/>
            <pc:sldMk cId="174393677" sldId="301"/>
            <ac:picMk id="11" creationId="{AA94C403-01B6-C83A-34D0-7CB020A489EF}"/>
          </ac:picMkLst>
        </pc:picChg>
      </pc:sldChg>
      <pc:sldChg chg="modSp modNotes">
        <pc:chgData name="Kylie Howard" userId="S::k.howard@ofa.nv.gov::a37bd6e6-a630-4dea-9943-ba8961eda8ea" providerId="AD" clId="Web-{505DC8E8-8CB4-A737-5DBD-B9A9B5780453}" dt="2023-02-16T23:37:06.714" v="1861"/>
        <pc:sldMkLst>
          <pc:docMk/>
          <pc:sldMk cId="3885091893" sldId="302"/>
        </pc:sldMkLst>
        <pc:spChg chg="mod">
          <ac:chgData name="Kylie Howard" userId="S::k.howard@ofa.nv.gov::a37bd6e6-a630-4dea-9943-ba8961eda8ea" providerId="AD" clId="Web-{505DC8E8-8CB4-A737-5DBD-B9A9B5780453}" dt="2023-02-16T20:53:31.241" v="87" actId="20577"/>
          <ac:spMkLst>
            <pc:docMk/>
            <pc:sldMk cId="3885091893" sldId="302"/>
            <ac:spMk id="6" creationId="{BB44BAE4-8C54-FC5F-FDA8-00C9B5BD3C59}"/>
          </ac:spMkLst>
        </pc:spChg>
      </pc:sldChg>
      <pc:sldChg chg="addSp delSp modSp new modNotes">
        <pc:chgData name="Kylie Howard" userId="S::k.howard@ofa.nv.gov::a37bd6e6-a630-4dea-9943-ba8961eda8ea" providerId="AD" clId="Web-{505DC8E8-8CB4-A737-5DBD-B9A9B5780453}" dt="2023-02-16T23:21:36.088" v="714"/>
        <pc:sldMkLst>
          <pc:docMk/>
          <pc:sldMk cId="2459902774" sldId="303"/>
        </pc:sldMkLst>
        <pc:spChg chg="mod">
          <ac:chgData name="Kylie Howard" userId="S::k.howard@ofa.nv.gov::a37bd6e6-a630-4dea-9943-ba8961eda8ea" providerId="AD" clId="Web-{505DC8E8-8CB4-A737-5DBD-B9A9B5780453}" dt="2023-02-16T23:17:21.208" v="411" actId="1076"/>
          <ac:spMkLst>
            <pc:docMk/>
            <pc:sldMk cId="2459902774" sldId="303"/>
            <ac:spMk id="2" creationId="{AFE21FC9-3876-2C75-8A9B-1B127EEC7186}"/>
          </ac:spMkLst>
        </pc:spChg>
        <pc:spChg chg="del">
          <ac:chgData name="Kylie Howard" userId="S::k.howard@ofa.nv.gov::a37bd6e6-a630-4dea-9943-ba8961eda8ea" providerId="AD" clId="Web-{505DC8E8-8CB4-A737-5DBD-B9A9B5780453}" dt="2023-02-16T23:12:22.311" v="115"/>
          <ac:spMkLst>
            <pc:docMk/>
            <pc:sldMk cId="2459902774" sldId="303"/>
            <ac:spMk id="3" creationId="{8FAC2B5D-B482-9591-6A8D-33A651F6CC4E}"/>
          </ac:spMkLst>
        </pc:spChg>
        <pc:spChg chg="del">
          <ac:chgData name="Kylie Howard" userId="S::k.howard@ofa.nv.gov::a37bd6e6-a630-4dea-9943-ba8961eda8ea" providerId="AD" clId="Web-{505DC8E8-8CB4-A737-5DBD-B9A9B5780453}" dt="2023-02-16T23:12:21.061" v="114"/>
          <ac:spMkLst>
            <pc:docMk/>
            <pc:sldMk cId="2459902774" sldId="303"/>
            <ac:spMk id="4" creationId="{E0CCED10-E5C3-E4A8-51DD-B2EA27E682A1}"/>
          </ac:spMkLst>
        </pc:spChg>
        <pc:spChg chg="add mod">
          <ac:chgData name="Kylie Howard" userId="S::k.howard@ofa.nv.gov::a37bd6e6-a630-4dea-9943-ba8961eda8ea" providerId="AD" clId="Web-{505DC8E8-8CB4-A737-5DBD-B9A9B5780453}" dt="2023-02-16T23:17:18.864" v="410" actId="1076"/>
          <ac:spMkLst>
            <pc:docMk/>
            <pc:sldMk cId="2459902774" sldId="303"/>
            <ac:spMk id="7" creationId="{65D29B46-7BBC-87FF-1BC1-74C3F3CFD440}"/>
          </ac:spMkLst>
        </pc:spChg>
        <pc:picChg chg="add del mod">
          <ac:chgData name="Kylie Howard" userId="S::k.howard@ofa.nv.gov::a37bd6e6-a630-4dea-9943-ba8961eda8ea" providerId="AD" clId="Web-{505DC8E8-8CB4-A737-5DBD-B9A9B5780453}" dt="2023-02-16T23:12:35.937" v="121"/>
          <ac:picMkLst>
            <pc:docMk/>
            <pc:sldMk cId="2459902774" sldId="303"/>
            <ac:picMk id="5" creationId="{79602F90-51E6-3E48-56E1-A6EDF2F268AF}"/>
          </ac:picMkLst>
        </pc:picChg>
        <pc:picChg chg="add mod modCrop">
          <ac:chgData name="Kylie Howard" userId="S::k.howard@ofa.nv.gov::a37bd6e6-a630-4dea-9943-ba8961eda8ea" providerId="AD" clId="Web-{505DC8E8-8CB4-A737-5DBD-B9A9B5780453}" dt="2023-02-16T23:13:46.485" v="131" actId="1076"/>
          <ac:picMkLst>
            <pc:docMk/>
            <pc:sldMk cId="2459902774" sldId="303"/>
            <ac:picMk id="6" creationId="{D79BFB12-79FE-7ADE-DDA0-8AEC22CBABC4}"/>
          </ac:picMkLst>
        </pc:picChg>
      </pc:sldChg>
    </pc:docChg>
  </pc:docChgLst>
  <pc:docChgLst>
    <pc:chgData name="Kylie Howard" userId="S::k.howard@ofa.nv.gov::a37bd6e6-a630-4dea-9943-ba8961eda8ea" providerId="AD" clId="Web-{C8F0D377-AA0D-3753-EB28-45A290293DCD}"/>
    <pc:docChg chg="addSld modSld sldOrd">
      <pc:chgData name="Kylie Howard" userId="S::k.howard@ofa.nv.gov::a37bd6e6-a630-4dea-9943-ba8961eda8ea" providerId="AD" clId="Web-{C8F0D377-AA0D-3753-EB28-45A290293DCD}" dt="2023-02-16T20:05:22.181" v="358" actId="14100"/>
      <pc:docMkLst>
        <pc:docMk/>
      </pc:docMkLst>
      <pc:sldChg chg="addSp delSp modSp">
        <pc:chgData name="Kylie Howard" userId="S::k.howard@ofa.nv.gov::a37bd6e6-a630-4dea-9943-ba8961eda8ea" providerId="AD" clId="Web-{C8F0D377-AA0D-3753-EB28-45A290293DCD}" dt="2023-02-16T19:54:08.922" v="260" actId="1076"/>
        <pc:sldMkLst>
          <pc:docMk/>
          <pc:sldMk cId="3331502332" sldId="292"/>
        </pc:sldMkLst>
        <pc:spChg chg="mod">
          <ac:chgData name="Kylie Howard" userId="S::k.howard@ofa.nv.gov::a37bd6e6-a630-4dea-9943-ba8961eda8ea" providerId="AD" clId="Web-{C8F0D377-AA0D-3753-EB28-45A290293DCD}" dt="2023-02-16T19:51:18.451" v="176" actId="1076"/>
          <ac:spMkLst>
            <pc:docMk/>
            <pc:sldMk cId="3331502332" sldId="292"/>
            <ac:spMk id="7" creationId="{5CFC1930-2D86-083E-9196-B10C4BF8D16A}"/>
          </ac:spMkLst>
        </pc:spChg>
        <pc:spChg chg="mod">
          <ac:chgData name="Kylie Howard" userId="S::k.howard@ofa.nv.gov::a37bd6e6-a630-4dea-9943-ba8961eda8ea" providerId="AD" clId="Web-{C8F0D377-AA0D-3753-EB28-45A290293DCD}" dt="2023-02-16T19:51:59.280" v="242" actId="20577"/>
          <ac:spMkLst>
            <pc:docMk/>
            <pc:sldMk cId="3331502332" sldId="292"/>
            <ac:spMk id="8" creationId="{450B798B-A349-1790-8F69-35BE367E7A8A}"/>
          </ac:spMkLst>
        </pc:spChg>
        <pc:picChg chg="add mod">
          <ac:chgData name="Kylie Howard" userId="S::k.howard@ofa.nv.gov::a37bd6e6-a630-4dea-9943-ba8961eda8ea" providerId="AD" clId="Web-{C8F0D377-AA0D-3753-EB28-45A290293DCD}" dt="2023-02-16T19:54:04.594" v="258" actId="1076"/>
          <ac:picMkLst>
            <pc:docMk/>
            <pc:sldMk cId="3331502332" sldId="292"/>
            <ac:picMk id="2" creationId="{1BE85AD4-5D6F-2727-1095-D970C46E735A}"/>
          </ac:picMkLst>
        </pc:picChg>
        <pc:picChg chg="add mod">
          <ac:chgData name="Kylie Howard" userId="S::k.howard@ofa.nv.gov::a37bd6e6-a630-4dea-9943-ba8961eda8ea" providerId="AD" clId="Web-{C8F0D377-AA0D-3753-EB28-45A290293DCD}" dt="2023-02-16T19:54:08.922" v="260" actId="1076"/>
          <ac:picMkLst>
            <pc:docMk/>
            <pc:sldMk cId="3331502332" sldId="292"/>
            <ac:picMk id="3" creationId="{4A246BB3-6271-5BEA-9DE1-44F1A16054D8}"/>
          </ac:picMkLst>
        </pc:picChg>
        <pc:picChg chg="del">
          <ac:chgData name="Kylie Howard" userId="S::k.howard@ofa.nv.gov::a37bd6e6-a630-4dea-9943-ba8961eda8ea" providerId="AD" clId="Web-{C8F0D377-AA0D-3753-EB28-45A290293DCD}" dt="2023-02-16T19:50:40.310" v="169"/>
          <ac:picMkLst>
            <pc:docMk/>
            <pc:sldMk cId="3331502332" sldId="292"/>
            <ac:picMk id="4" creationId="{44090CEA-3087-B8DA-3AE9-D56D67C55246}"/>
          </ac:picMkLst>
        </pc:picChg>
        <pc:picChg chg="del">
          <ac:chgData name="Kylie Howard" userId="S::k.howard@ofa.nv.gov::a37bd6e6-a630-4dea-9943-ba8961eda8ea" providerId="AD" clId="Web-{C8F0D377-AA0D-3753-EB28-45A290293DCD}" dt="2023-02-16T19:50:39.810" v="168"/>
          <ac:picMkLst>
            <pc:docMk/>
            <pc:sldMk cId="3331502332" sldId="292"/>
            <ac:picMk id="6" creationId="{71ABD2FD-CF38-D6E2-69D4-51A83D87055F}"/>
          </ac:picMkLst>
        </pc:picChg>
        <pc:picChg chg="mod">
          <ac:chgData name="Kylie Howard" userId="S::k.howard@ofa.nv.gov::a37bd6e6-a630-4dea-9943-ba8961eda8ea" providerId="AD" clId="Web-{C8F0D377-AA0D-3753-EB28-45A290293DCD}" dt="2023-02-16T19:54:05.344" v="259" actId="1076"/>
          <ac:picMkLst>
            <pc:docMk/>
            <pc:sldMk cId="3331502332" sldId="292"/>
            <ac:picMk id="10" creationId="{FBB04FC0-8E74-EDF1-AF87-221D22F70882}"/>
          </ac:picMkLst>
        </pc:picChg>
        <pc:picChg chg="del">
          <ac:chgData name="Kylie Howard" userId="S::k.howard@ofa.nv.gov::a37bd6e6-a630-4dea-9943-ba8961eda8ea" providerId="AD" clId="Web-{C8F0D377-AA0D-3753-EB28-45A290293DCD}" dt="2023-02-16T19:50:41.904" v="170"/>
          <ac:picMkLst>
            <pc:docMk/>
            <pc:sldMk cId="3331502332" sldId="292"/>
            <ac:picMk id="12" creationId="{FC7AD0BF-6566-4D98-83D5-1054A9A1A5C6}"/>
          </ac:picMkLst>
        </pc:picChg>
      </pc:sldChg>
      <pc:sldChg chg="addSp modSp mod ord modShow">
        <pc:chgData name="Kylie Howard" userId="S::k.howard@ofa.nv.gov::a37bd6e6-a630-4dea-9943-ba8961eda8ea" providerId="AD" clId="Web-{C8F0D377-AA0D-3753-EB28-45A290293DCD}" dt="2023-02-16T19:54:31.094" v="262"/>
        <pc:sldMkLst>
          <pc:docMk/>
          <pc:sldMk cId="109769064" sldId="293"/>
        </pc:sldMkLst>
        <pc:spChg chg="add mod">
          <ac:chgData name="Kylie Howard" userId="S::k.howard@ofa.nv.gov::a37bd6e6-a630-4dea-9943-ba8961eda8ea" providerId="AD" clId="Web-{C8F0D377-AA0D-3753-EB28-45A290293DCD}" dt="2023-02-16T19:44:55.133" v="135" actId="1076"/>
          <ac:spMkLst>
            <pc:docMk/>
            <pc:sldMk cId="109769064" sldId="293"/>
            <ac:spMk id="3" creationId="{C1ABADD3-6321-D3FD-C63F-01E8384C78C0}"/>
          </ac:spMkLst>
        </pc:spChg>
        <pc:spChg chg="mod">
          <ac:chgData name="Kylie Howard" userId="S::k.howard@ofa.nv.gov::a37bd6e6-a630-4dea-9943-ba8961eda8ea" providerId="AD" clId="Web-{C8F0D377-AA0D-3753-EB28-45A290293DCD}" dt="2023-02-16T19:41:23.349" v="33" actId="1076"/>
          <ac:spMkLst>
            <pc:docMk/>
            <pc:sldMk cId="109769064" sldId="293"/>
            <ac:spMk id="7" creationId="{5CFC1930-2D86-083E-9196-B10C4BF8D16A}"/>
          </ac:spMkLst>
        </pc:spChg>
        <pc:spChg chg="mod">
          <ac:chgData name="Kylie Howard" userId="S::k.howard@ofa.nv.gov::a37bd6e6-a630-4dea-9943-ba8961eda8ea" providerId="AD" clId="Web-{C8F0D377-AA0D-3753-EB28-45A290293DCD}" dt="2023-02-16T19:45:07.196" v="139" actId="1076"/>
          <ac:spMkLst>
            <pc:docMk/>
            <pc:sldMk cId="109769064" sldId="293"/>
            <ac:spMk id="8" creationId="{450B798B-A349-1790-8F69-35BE367E7A8A}"/>
          </ac:spMkLst>
        </pc:spChg>
        <pc:spChg chg="add mod">
          <ac:chgData name="Kylie Howard" userId="S::k.howard@ofa.nv.gov::a37bd6e6-a630-4dea-9943-ba8961eda8ea" providerId="AD" clId="Web-{C8F0D377-AA0D-3753-EB28-45A290293DCD}" dt="2023-02-16T19:45:05.055" v="138" actId="1076"/>
          <ac:spMkLst>
            <pc:docMk/>
            <pc:sldMk cId="109769064" sldId="293"/>
            <ac:spMk id="9" creationId="{8AF3055A-AA89-DBAF-32F2-B7794F2C4D14}"/>
          </ac:spMkLst>
        </pc:spChg>
        <pc:picChg chg="mod modCrop">
          <ac:chgData name="Kylie Howard" userId="S::k.howard@ofa.nv.gov::a37bd6e6-a630-4dea-9943-ba8961eda8ea" providerId="AD" clId="Web-{C8F0D377-AA0D-3753-EB28-45A290293DCD}" dt="2023-02-16T19:44:14.492" v="111" actId="14100"/>
          <ac:picMkLst>
            <pc:docMk/>
            <pc:sldMk cId="109769064" sldId="293"/>
            <ac:picMk id="4" creationId="{6A481ABE-21FF-D914-69B1-2E2F4FC162EE}"/>
          </ac:picMkLst>
        </pc:picChg>
        <pc:picChg chg="mod">
          <ac:chgData name="Kylie Howard" userId="S::k.howard@ofa.nv.gov::a37bd6e6-a630-4dea-9943-ba8961eda8ea" providerId="AD" clId="Web-{C8F0D377-AA0D-3753-EB28-45A290293DCD}" dt="2023-02-16T19:44:40.023" v="129" actId="1076"/>
          <ac:picMkLst>
            <pc:docMk/>
            <pc:sldMk cId="109769064" sldId="293"/>
            <ac:picMk id="6" creationId="{8B1C45D6-89D2-5871-0862-0776D39ACC63}"/>
          </ac:picMkLst>
        </pc:picChg>
        <pc:picChg chg="mod modCrop">
          <ac:chgData name="Kylie Howard" userId="S::k.howard@ofa.nv.gov::a37bd6e6-a630-4dea-9943-ba8961eda8ea" providerId="AD" clId="Web-{C8F0D377-AA0D-3753-EB28-45A290293DCD}" dt="2023-02-16T19:44:40.852" v="130" actId="1076"/>
          <ac:picMkLst>
            <pc:docMk/>
            <pc:sldMk cId="109769064" sldId="293"/>
            <ac:picMk id="10" creationId="{911FE514-AEDF-D16D-3D2A-688D40379942}"/>
          </ac:picMkLst>
        </pc:picChg>
      </pc:sldChg>
      <pc:sldChg chg="mod ord modShow">
        <pc:chgData name="Kylie Howard" userId="S::k.howard@ofa.nv.gov::a37bd6e6-a630-4dea-9943-ba8961eda8ea" providerId="AD" clId="Web-{C8F0D377-AA0D-3753-EB28-45A290293DCD}" dt="2023-02-16T19:40:49.786" v="28"/>
        <pc:sldMkLst>
          <pc:docMk/>
          <pc:sldMk cId="3531997249" sldId="294"/>
        </pc:sldMkLst>
      </pc:sldChg>
      <pc:sldChg chg="addSp modSp">
        <pc:chgData name="Kylie Howard" userId="S::k.howard@ofa.nv.gov::a37bd6e6-a630-4dea-9943-ba8961eda8ea" providerId="AD" clId="Web-{C8F0D377-AA0D-3753-EB28-45A290293DCD}" dt="2023-02-16T20:05:22.181" v="358" actId="14100"/>
        <pc:sldMkLst>
          <pc:docMk/>
          <pc:sldMk cId="1000774526" sldId="298"/>
        </pc:sldMkLst>
        <pc:spChg chg="mod">
          <ac:chgData name="Kylie Howard" userId="S::k.howard@ofa.nv.gov::a37bd6e6-a630-4dea-9943-ba8961eda8ea" providerId="AD" clId="Web-{C8F0D377-AA0D-3753-EB28-45A290293DCD}" dt="2023-02-16T20:05:13.916" v="357" actId="20577"/>
          <ac:spMkLst>
            <pc:docMk/>
            <pc:sldMk cId="1000774526" sldId="298"/>
            <ac:spMk id="2" creationId="{DD4C51C8-2592-0D25-12D4-6BE32CB4D4F1}"/>
          </ac:spMkLst>
        </pc:spChg>
        <pc:spChg chg="mod">
          <ac:chgData name="Kylie Howard" userId="S::k.howard@ofa.nv.gov::a37bd6e6-a630-4dea-9943-ba8961eda8ea" providerId="AD" clId="Web-{C8F0D377-AA0D-3753-EB28-45A290293DCD}" dt="2023-02-16T20:05:22.181" v="358" actId="14100"/>
          <ac:spMkLst>
            <pc:docMk/>
            <pc:sldMk cId="1000774526" sldId="298"/>
            <ac:spMk id="10" creationId="{1F84F3C6-504A-0F6B-92BD-4570E7CB7222}"/>
          </ac:spMkLst>
        </pc:spChg>
        <pc:picChg chg="add mod modCrop">
          <ac:chgData name="Kylie Howard" userId="S::k.howard@ofa.nv.gov::a37bd6e6-a630-4dea-9943-ba8961eda8ea" providerId="AD" clId="Web-{C8F0D377-AA0D-3753-EB28-45A290293DCD}" dt="2023-02-16T20:04:51.181" v="339" actId="1076"/>
          <ac:picMkLst>
            <pc:docMk/>
            <pc:sldMk cId="1000774526" sldId="298"/>
            <ac:picMk id="4" creationId="{6368D2AC-B252-E496-464E-7A95A205C8EE}"/>
          </ac:picMkLst>
        </pc:picChg>
      </pc:sldChg>
      <pc:sldChg chg="addSp delSp modSp">
        <pc:chgData name="Kylie Howard" userId="S::k.howard@ofa.nv.gov::a37bd6e6-a630-4dea-9943-ba8961eda8ea" providerId="AD" clId="Web-{C8F0D377-AA0D-3753-EB28-45A290293DCD}" dt="2023-02-16T19:56:52.737" v="305" actId="1076"/>
        <pc:sldMkLst>
          <pc:docMk/>
          <pc:sldMk cId="968539767" sldId="299"/>
        </pc:sldMkLst>
        <pc:spChg chg="mod">
          <ac:chgData name="Kylie Howard" userId="S::k.howard@ofa.nv.gov::a37bd6e6-a630-4dea-9943-ba8961eda8ea" providerId="AD" clId="Web-{C8F0D377-AA0D-3753-EB28-45A290293DCD}" dt="2023-02-16T19:56:45.362" v="303" actId="1076"/>
          <ac:spMkLst>
            <pc:docMk/>
            <pc:sldMk cId="968539767" sldId="299"/>
            <ac:spMk id="2" creationId="{7E1B804D-F3D4-BD96-3C55-281D81FAA9FE}"/>
          </ac:spMkLst>
        </pc:spChg>
        <pc:spChg chg="del mod">
          <ac:chgData name="Kylie Howard" userId="S::k.howard@ofa.nv.gov::a37bd6e6-a630-4dea-9943-ba8961eda8ea" providerId="AD" clId="Web-{C8F0D377-AA0D-3753-EB28-45A290293DCD}" dt="2023-02-16T19:55:26.392" v="276"/>
          <ac:spMkLst>
            <pc:docMk/>
            <pc:sldMk cId="968539767" sldId="299"/>
            <ac:spMk id="3" creationId="{048F8638-684B-4100-0947-682A5430DC75}"/>
          </ac:spMkLst>
        </pc:spChg>
        <pc:spChg chg="del">
          <ac:chgData name="Kylie Howard" userId="S::k.howard@ofa.nv.gov::a37bd6e6-a630-4dea-9943-ba8961eda8ea" providerId="AD" clId="Web-{C8F0D377-AA0D-3753-EB28-45A290293DCD}" dt="2023-02-16T19:54:48.829" v="264"/>
          <ac:spMkLst>
            <pc:docMk/>
            <pc:sldMk cId="968539767" sldId="299"/>
            <ac:spMk id="5" creationId="{E2F6429E-75C4-3E2F-78C2-9769DC69FDA3}"/>
          </ac:spMkLst>
        </pc:spChg>
        <pc:spChg chg="add del mod">
          <ac:chgData name="Kylie Howard" userId="S::k.howard@ofa.nv.gov::a37bd6e6-a630-4dea-9943-ba8961eda8ea" providerId="AD" clId="Web-{C8F0D377-AA0D-3753-EB28-45A290293DCD}" dt="2023-02-16T19:55:02.141" v="271"/>
          <ac:spMkLst>
            <pc:docMk/>
            <pc:sldMk cId="968539767" sldId="299"/>
            <ac:spMk id="6" creationId="{BB44BAE4-8C54-FC5F-FDA8-00C9B5BD3C59}"/>
          </ac:spMkLst>
        </pc:spChg>
        <pc:spChg chg="add mod">
          <ac:chgData name="Kylie Howard" userId="S::k.howard@ofa.nv.gov::a37bd6e6-a630-4dea-9943-ba8961eda8ea" providerId="AD" clId="Web-{C8F0D377-AA0D-3753-EB28-45A290293DCD}" dt="2023-02-16T19:56:52.737" v="305" actId="1076"/>
          <ac:spMkLst>
            <pc:docMk/>
            <pc:sldMk cId="968539767" sldId="299"/>
            <ac:spMk id="7" creationId="{2EC5CD8E-8808-A5C8-22B3-4645B07D0D7E}"/>
          </ac:spMkLst>
        </pc:spChg>
        <pc:picChg chg="add mod">
          <ac:chgData name="Kylie Howard" userId="S::k.howard@ofa.nv.gov::a37bd6e6-a630-4dea-9943-ba8961eda8ea" providerId="AD" clId="Web-{C8F0D377-AA0D-3753-EB28-45A290293DCD}" dt="2023-02-16T19:56:40.627" v="302" actId="1076"/>
          <ac:picMkLst>
            <pc:docMk/>
            <pc:sldMk cId="968539767" sldId="299"/>
            <ac:picMk id="8" creationId="{B468EBA3-08C5-949C-DF69-E9642B7DFB83}"/>
          </ac:picMkLst>
        </pc:picChg>
      </pc:sldChg>
      <pc:sldChg chg="modSp add">
        <pc:chgData name="Kylie Howard" userId="S::k.howard@ofa.nv.gov::a37bd6e6-a630-4dea-9943-ba8961eda8ea" providerId="AD" clId="Web-{C8F0D377-AA0D-3753-EB28-45A290293DCD}" dt="2023-02-16T19:40:32.692" v="26" actId="20577"/>
        <pc:sldMkLst>
          <pc:docMk/>
          <pc:sldMk cId="1474439262" sldId="300"/>
        </pc:sldMkLst>
        <pc:spChg chg="mod">
          <ac:chgData name="Kylie Howard" userId="S::k.howard@ofa.nv.gov::a37bd6e6-a630-4dea-9943-ba8961eda8ea" providerId="AD" clId="Web-{C8F0D377-AA0D-3753-EB28-45A290293DCD}" dt="2023-02-16T19:40:32.692" v="26" actId="20577"/>
          <ac:spMkLst>
            <pc:docMk/>
            <pc:sldMk cId="1474439262" sldId="300"/>
            <ac:spMk id="8" creationId="{450B798B-A349-1790-8F69-35BE367E7A8A}"/>
          </ac:spMkLst>
        </pc:spChg>
      </pc:sldChg>
      <pc:sldChg chg="addSp delSp modSp add replId">
        <pc:chgData name="Kylie Howard" userId="S::k.howard@ofa.nv.gov::a37bd6e6-a630-4dea-9943-ba8961eda8ea" providerId="AD" clId="Web-{C8F0D377-AA0D-3753-EB28-45A290293DCD}" dt="2023-02-16T19:50:25.138" v="167" actId="1076"/>
        <pc:sldMkLst>
          <pc:docMk/>
          <pc:sldMk cId="174393677" sldId="301"/>
        </pc:sldMkLst>
        <pc:spChg chg="mod">
          <ac:chgData name="Kylie Howard" userId="S::k.howard@ofa.nv.gov::a37bd6e6-a630-4dea-9943-ba8961eda8ea" providerId="AD" clId="Web-{C8F0D377-AA0D-3753-EB28-45A290293DCD}" dt="2023-02-16T19:49:22.809" v="153" actId="1076"/>
          <ac:spMkLst>
            <pc:docMk/>
            <pc:sldMk cId="174393677" sldId="301"/>
            <ac:spMk id="3" creationId="{C1ABADD3-6321-D3FD-C63F-01E8384C78C0}"/>
          </ac:spMkLst>
        </pc:spChg>
        <pc:spChg chg="mod">
          <ac:chgData name="Kylie Howard" userId="S::k.howard@ofa.nv.gov::a37bd6e6-a630-4dea-9943-ba8961eda8ea" providerId="AD" clId="Web-{C8F0D377-AA0D-3753-EB28-45A290293DCD}" dt="2023-02-16T19:49:37.824" v="158" actId="1076"/>
          <ac:spMkLst>
            <pc:docMk/>
            <pc:sldMk cId="174393677" sldId="301"/>
            <ac:spMk id="8" creationId="{450B798B-A349-1790-8F69-35BE367E7A8A}"/>
          </ac:spMkLst>
        </pc:spChg>
        <pc:spChg chg="mod">
          <ac:chgData name="Kylie Howard" userId="S::k.howard@ofa.nv.gov::a37bd6e6-a630-4dea-9943-ba8961eda8ea" providerId="AD" clId="Web-{C8F0D377-AA0D-3753-EB28-45A290293DCD}" dt="2023-02-16T19:50:25.138" v="167" actId="1076"/>
          <ac:spMkLst>
            <pc:docMk/>
            <pc:sldMk cId="174393677" sldId="301"/>
            <ac:spMk id="9" creationId="{8AF3055A-AA89-DBAF-32F2-B7794F2C4D14}"/>
          </ac:spMkLst>
        </pc:spChg>
        <pc:picChg chg="add mod">
          <ac:chgData name="Kylie Howard" userId="S::k.howard@ofa.nv.gov::a37bd6e6-a630-4dea-9943-ba8961eda8ea" providerId="AD" clId="Web-{C8F0D377-AA0D-3753-EB28-45A290293DCD}" dt="2023-02-16T19:49:33.715" v="157" actId="1076"/>
          <ac:picMkLst>
            <pc:docMk/>
            <pc:sldMk cId="174393677" sldId="301"/>
            <ac:picMk id="2" creationId="{CFDC5829-5773-C379-C7E8-82CB03B1F473}"/>
          </ac:picMkLst>
        </pc:picChg>
        <pc:picChg chg="del">
          <ac:chgData name="Kylie Howard" userId="S::k.howard@ofa.nv.gov::a37bd6e6-a630-4dea-9943-ba8961eda8ea" providerId="AD" clId="Web-{C8F0D377-AA0D-3753-EB28-45A290293DCD}" dt="2023-02-16T19:46:11.119" v="143"/>
          <ac:picMkLst>
            <pc:docMk/>
            <pc:sldMk cId="174393677" sldId="301"/>
            <ac:picMk id="4" creationId="{6A481ABE-21FF-D914-69B1-2E2F4FC162EE}"/>
          </ac:picMkLst>
        </pc:picChg>
        <pc:picChg chg="add mod">
          <ac:chgData name="Kylie Howard" userId="S::k.howard@ofa.nv.gov::a37bd6e6-a630-4dea-9943-ba8961eda8ea" providerId="AD" clId="Web-{C8F0D377-AA0D-3753-EB28-45A290293DCD}" dt="2023-02-16T19:49:26.465" v="155" actId="1076"/>
          <ac:picMkLst>
            <pc:docMk/>
            <pc:sldMk cId="174393677" sldId="301"/>
            <ac:picMk id="5" creationId="{4508BDA7-A7EA-49D1-6776-05B7BFA0BBFE}"/>
          </ac:picMkLst>
        </pc:picChg>
        <pc:picChg chg="del">
          <ac:chgData name="Kylie Howard" userId="S::k.howard@ofa.nv.gov::a37bd6e6-a630-4dea-9943-ba8961eda8ea" providerId="AD" clId="Web-{C8F0D377-AA0D-3753-EB28-45A290293DCD}" dt="2023-02-16T19:46:10.634" v="142"/>
          <ac:picMkLst>
            <pc:docMk/>
            <pc:sldMk cId="174393677" sldId="301"/>
            <ac:picMk id="6" creationId="{8B1C45D6-89D2-5871-0862-0776D39ACC63}"/>
          </ac:picMkLst>
        </pc:picChg>
        <pc:picChg chg="del">
          <ac:chgData name="Kylie Howard" userId="S::k.howard@ofa.nv.gov::a37bd6e6-a630-4dea-9943-ba8961eda8ea" providerId="AD" clId="Web-{C8F0D377-AA0D-3753-EB28-45A290293DCD}" dt="2023-02-16T19:46:10.087" v="141"/>
          <ac:picMkLst>
            <pc:docMk/>
            <pc:sldMk cId="174393677" sldId="301"/>
            <ac:picMk id="10" creationId="{911FE514-AEDF-D16D-3D2A-688D40379942}"/>
          </ac:picMkLst>
        </pc:picChg>
        <pc:picChg chg="add mod modCrop">
          <ac:chgData name="Kylie Howard" userId="S::k.howard@ofa.nv.gov::a37bd6e6-a630-4dea-9943-ba8961eda8ea" providerId="AD" clId="Web-{C8F0D377-AA0D-3753-EB28-45A290293DCD}" dt="2023-02-16T19:50:20.731" v="166"/>
          <ac:picMkLst>
            <pc:docMk/>
            <pc:sldMk cId="174393677" sldId="301"/>
            <ac:picMk id="11" creationId="{AA94C403-01B6-C83A-34D0-7CB020A489EF}"/>
          </ac:picMkLst>
        </pc:picChg>
      </pc:sldChg>
      <pc:sldChg chg="addSp delSp modSp add replId">
        <pc:chgData name="Kylie Howard" userId="S::k.howard@ofa.nv.gov::a37bd6e6-a630-4dea-9943-ba8961eda8ea" providerId="AD" clId="Web-{C8F0D377-AA0D-3753-EB28-45A290293DCD}" dt="2023-02-16T20:04:10.430" v="330" actId="1076"/>
        <pc:sldMkLst>
          <pc:docMk/>
          <pc:sldMk cId="3885091893" sldId="302"/>
        </pc:sldMkLst>
        <pc:spChg chg="del">
          <ac:chgData name="Kylie Howard" userId="S::k.howard@ofa.nv.gov::a37bd6e6-a630-4dea-9943-ba8961eda8ea" providerId="AD" clId="Web-{C8F0D377-AA0D-3753-EB28-45A290293DCD}" dt="2023-02-16T19:56:57.518" v="306"/>
          <ac:spMkLst>
            <pc:docMk/>
            <pc:sldMk cId="3885091893" sldId="302"/>
            <ac:spMk id="2" creationId="{7E1B804D-F3D4-BD96-3C55-281D81FAA9FE}"/>
          </ac:spMkLst>
        </pc:spChg>
        <pc:spChg chg="del">
          <ac:chgData name="Kylie Howard" userId="S::k.howard@ofa.nv.gov::a37bd6e6-a630-4dea-9943-ba8961eda8ea" providerId="AD" clId="Web-{C8F0D377-AA0D-3753-EB28-45A290293DCD}" dt="2023-02-16T19:57:02.331" v="308"/>
          <ac:spMkLst>
            <pc:docMk/>
            <pc:sldMk cId="3885091893" sldId="302"/>
            <ac:spMk id="3" creationId="{048F8638-684B-4100-0947-682A5430DC75}"/>
          </ac:spMkLst>
        </pc:spChg>
        <pc:spChg chg="mod">
          <ac:chgData name="Kylie Howard" userId="S::k.howard@ofa.nv.gov::a37bd6e6-a630-4dea-9943-ba8961eda8ea" providerId="AD" clId="Web-{C8F0D377-AA0D-3753-EB28-45A290293DCD}" dt="2023-02-16T20:03:52.524" v="325" actId="1076"/>
          <ac:spMkLst>
            <pc:docMk/>
            <pc:sldMk cId="3885091893" sldId="302"/>
            <ac:spMk id="5" creationId="{E2F6429E-75C4-3E2F-78C2-9769DC69FDA3}"/>
          </ac:spMkLst>
        </pc:spChg>
        <pc:spChg chg="mod">
          <ac:chgData name="Kylie Howard" userId="S::k.howard@ofa.nv.gov::a37bd6e6-a630-4dea-9943-ba8961eda8ea" providerId="AD" clId="Web-{C8F0D377-AA0D-3753-EB28-45A290293DCD}" dt="2023-02-16T20:04:10.430" v="330" actId="1076"/>
          <ac:spMkLst>
            <pc:docMk/>
            <pc:sldMk cId="3885091893" sldId="302"/>
            <ac:spMk id="6" creationId="{BB44BAE4-8C54-FC5F-FDA8-00C9B5BD3C59}"/>
          </ac:spMkLst>
        </pc:spChg>
        <pc:spChg chg="add del mod">
          <ac:chgData name="Kylie Howard" userId="S::k.howard@ofa.nv.gov::a37bd6e6-a630-4dea-9943-ba8961eda8ea" providerId="AD" clId="Web-{C8F0D377-AA0D-3753-EB28-45A290293DCD}" dt="2023-02-16T19:57:00.612" v="307"/>
          <ac:spMkLst>
            <pc:docMk/>
            <pc:sldMk cId="3885091893" sldId="302"/>
            <ac:spMk id="7" creationId="{9B1DA3B7-2134-82E6-03EA-4BE92025AC3B}"/>
          </ac:spMkLst>
        </pc:spChg>
        <pc:spChg chg="add del mod">
          <ac:chgData name="Kylie Howard" userId="S::k.howard@ofa.nv.gov::a37bd6e6-a630-4dea-9943-ba8961eda8ea" providerId="AD" clId="Web-{C8F0D377-AA0D-3753-EB28-45A290293DCD}" dt="2023-02-16T19:57:05.831" v="310"/>
          <ac:spMkLst>
            <pc:docMk/>
            <pc:sldMk cId="3885091893" sldId="302"/>
            <ac:spMk id="9" creationId="{A6E7BDCE-90FE-520C-7F0E-EFCEC720DF98}"/>
          </ac:spMkLst>
        </pc:spChg>
        <pc:picChg chg="add mod">
          <ac:chgData name="Kylie Howard" userId="S::k.howard@ofa.nv.gov::a37bd6e6-a630-4dea-9943-ba8961eda8ea" providerId="AD" clId="Web-{C8F0D377-AA0D-3753-EB28-45A290293DCD}" dt="2023-02-16T20:03:57.852" v="326" actId="1076"/>
          <ac:picMkLst>
            <pc:docMk/>
            <pc:sldMk cId="3885091893" sldId="302"/>
            <ac:picMk id="10" creationId="{3D846894-3B38-1574-97D8-358E1D94EACE}"/>
          </ac:picMkLst>
        </pc:picChg>
      </pc:sldChg>
    </pc:docChg>
  </pc:docChgLst>
  <pc:docChgLst>
    <pc:chgData name="Kylie Howard" userId="a37bd6e6-a630-4dea-9943-ba8961eda8ea" providerId="ADAL" clId="{8812BA3B-C7DB-41BB-9113-62733740EBCA}"/>
    <pc:docChg chg="undo custSel modSld">
      <pc:chgData name="Kylie Howard" userId="a37bd6e6-a630-4dea-9943-ba8961eda8ea" providerId="ADAL" clId="{8812BA3B-C7DB-41BB-9113-62733740EBCA}" dt="2023-01-26T01:07:07.670" v="360" actId="478"/>
      <pc:docMkLst>
        <pc:docMk/>
      </pc:docMkLst>
      <pc:sldChg chg="addSp delSp modSp mod">
        <pc:chgData name="Kylie Howard" userId="a37bd6e6-a630-4dea-9943-ba8961eda8ea" providerId="ADAL" clId="{8812BA3B-C7DB-41BB-9113-62733740EBCA}" dt="2023-01-26T01:07:07.670" v="360" actId="478"/>
        <pc:sldMkLst>
          <pc:docMk/>
          <pc:sldMk cId="3064916946" sldId="263"/>
        </pc:sldMkLst>
        <pc:spChg chg="mod">
          <ac:chgData name="Kylie Howard" userId="a37bd6e6-a630-4dea-9943-ba8961eda8ea" providerId="ADAL" clId="{8812BA3B-C7DB-41BB-9113-62733740EBCA}" dt="2023-01-26T00:31:18.900" v="16" actId="1076"/>
          <ac:spMkLst>
            <pc:docMk/>
            <pc:sldMk cId="3064916946" sldId="263"/>
            <ac:spMk id="6" creationId="{EEE05EF7-FD69-B3E7-BBC8-FB50C16D0635}"/>
          </ac:spMkLst>
        </pc:spChg>
        <pc:grpChg chg="add del mod">
          <ac:chgData name="Kylie Howard" userId="a37bd6e6-a630-4dea-9943-ba8961eda8ea" providerId="ADAL" clId="{8812BA3B-C7DB-41BB-9113-62733740EBCA}" dt="2023-01-26T01:04:48.228" v="320" actId="165"/>
          <ac:grpSpMkLst>
            <pc:docMk/>
            <pc:sldMk cId="3064916946" sldId="263"/>
            <ac:grpSpMk id="4" creationId="{15D02A35-6CC1-A116-D202-FC73D89C222C}"/>
          </ac:grpSpMkLst>
        </pc:grpChg>
        <pc:picChg chg="del mod">
          <ac:chgData name="Kylie Howard" userId="a37bd6e6-a630-4dea-9943-ba8961eda8ea" providerId="ADAL" clId="{8812BA3B-C7DB-41BB-9113-62733740EBCA}" dt="2023-01-26T01:07:07.670" v="360" actId="478"/>
          <ac:picMkLst>
            <pc:docMk/>
            <pc:sldMk cId="3064916946" sldId="263"/>
            <ac:picMk id="2" creationId="{13442DB1-E011-9A2C-14CF-D4B1E0309BF3}"/>
          </ac:picMkLst>
        </pc:picChg>
        <pc:picChg chg="mod ord topLvl modCrop">
          <ac:chgData name="Kylie Howard" userId="a37bd6e6-a630-4dea-9943-ba8961eda8ea" providerId="ADAL" clId="{8812BA3B-C7DB-41BB-9113-62733740EBCA}" dt="2023-01-26T01:07:06.044" v="359" actId="167"/>
          <ac:picMkLst>
            <pc:docMk/>
            <pc:sldMk cId="3064916946" sldId="263"/>
            <ac:picMk id="3" creationId="{7AE179F3-8C15-156B-2C49-BB660F0F59DF}"/>
          </ac:picMkLst>
        </pc:picChg>
        <pc:picChg chg="del mod ord">
          <ac:chgData name="Kylie Howard" userId="a37bd6e6-a630-4dea-9943-ba8961eda8ea" providerId="ADAL" clId="{8812BA3B-C7DB-41BB-9113-62733740EBCA}" dt="2023-01-26T00:31:04.488" v="13" actId="478"/>
          <ac:picMkLst>
            <pc:docMk/>
            <pc:sldMk cId="3064916946" sldId="263"/>
            <ac:picMk id="3" creationId="{9177A19A-A469-8AAF-E152-75D228E0C884}"/>
          </ac:picMkLst>
        </pc:picChg>
        <pc:picChg chg="del mod topLvl modCrop">
          <ac:chgData name="Kylie Howard" userId="a37bd6e6-a630-4dea-9943-ba8961eda8ea" providerId="ADAL" clId="{8812BA3B-C7DB-41BB-9113-62733740EBCA}" dt="2023-01-26T01:06:36.306" v="351" actId="478"/>
          <ac:picMkLst>
            <pc:docMk/>
            <pc:sldMk cId="3064916946" sldId="263"/>
            <ac:picMk id="10" creationId="{1DC3635D-C5C5-D22A-3CFE-136E164C67CD}"/>
          </ac:picMkLst>
        </pc:picChg>
        <pc:picChg chg="del mod topLvl modCrop">
          <ac:chgData name="Kylie Howard" userId="a37bd6e6-a630-4dea-9943-ba8961eda8ea" providerId="ADAL" clId="{8812BA3B-C7DB-41BB-9113-62733740EBCA}" dt="2023-01-26T01:06:06.583" v="340" actId="478"/>
          <ac:picMkLst>
            <pc:docMk/>
            <pc:sldMk cId="3064916946" sldId="263"/>
            <ac:picMk id="11" creationId="{7FF6AED1-9443-2CD6-6CA7-E789D957A502}"/>
          </ac:picMkLst>
        </pc:picChg>
        <pc:picChg chg="del mod topLvl modCrop">
          <ac:chgData name="Kylie Howard" userId="a37bd6e6-a630-4dea-9943-ba8961eda8ea" providerId="ADAL" clId="{8812BA3B-C7DB-41BB-9113-62733740EBCA}" dt="2023-01-26T01:05:40.493" v="332" actId="478"/>
          <ac:picMkLst>
            <pc:docMk/>
            <pc:sldMk cId="3064916946" sldId="263"/>
            <ac:picMk id="12" creationId="{A132BBC9-6A4B-58ED-CF67-A2B8365776D9}"/>
          </ac:picMkLst>
        </pc:picChg>
        <pc:picChg chg="del mod topLvl modCrop">
          <ac:chgData name="Kylie Howard" userId="a37bd6e6-a630-4dea-9943-ba8961eda8ea" providerId="ADAL" clId="{8812BA3B-C7DB-41BB-9113-62733740EBCA}" dt="2023-01-26T01:05:13.156" v="325" actId="478"/>
          <ac:picMkLst>
            <pc:docMk/>
            <pc:sldMk cId="3064916946" sldId="263"/>
            <ac:picMk id="13" creationId="{F917240C-BFAB-28F4-3502-CE187B51F61E}"/>
          </ac:picMkLst>
        </pc:picChg>
      </pc:sldChg>
      <pc:sldChg chg="addSp delSp modSp mod">
        <pc:chgData name="Kylie Howard" userId="a37bd6e6-a630-4dea-9943-ba8961eda8ea" providerId="ADAL" clId="{8812BA3B-C7DB-41BB-9113-62733740EBCA}" dt="2023-01-26T00:42:35.469" v="88"/>
        <pc:sldMkLst>
          <pc:docMk/>
          <pc:sldMk cId="562654069" sldId="266"/>
        </pc:sldMkLst>
        <pc:picChg chg="add mod">
          <ac:chgData name="Kylie Howard" userId="a37bd6e6-a630-4dea-9943-ba8961eda8ea" providerId="ADAL" clId="{8812BA3B-C7DB-41BB-9113-62733740EBCA}" dt="2023-01-26T00:42:35.469" v="88"/>
          <ac:picMkLst>
            <pc:docMk/>
            <pc:sldMk cId="562654069" sldId="266"/>
            <ac:picMk id="5" creationId="{330C940C-F05B-1EFF-6B72-EC6F026CD965}"/>
          </ac:picMkLst>
        </pc:picChg>
        <pc:picChg chg="del">
          <ac:chgData name="Kylie Howard" userId="a37bd6e6-a630-4dea-9943-ba8961eda8ea" providerId="ADAL" clId="{8812BA3B-C7DB-41BB-9113-62733740EBCA}" dt="2023-01-26T00:42:29.761" v="86" actId="478"/>
          <ac:picMkLst>
            <pc:docMk/>
            <pc:sldMk cId="562654069" sldId="266"/>
            <ac:picMk id="6" creationId="{70677880-8403-CB91-1501-F3E815193A88}"/>
          </ac:picMkLst>
        </pc:picChg>
      </pc:sldChg>
      <pc:sldChg chg="addSp delSp modSp mod">
        <pc:chgData name="Kylie Howard" userId="a37bd6e6-a630-4dea-9943-ba8961eda8ea" providerId="ADAL" clId="{8812BA3B-C7DB-41BB-9113-62733740EBCA}" dt="2023-01-26T01:06:11.372" v="342"/>
        <pc:sldMkLst>
          <pc:docMk/>
          <pc:sldMk cId="531872465" sldId="267"/>
        </pc:sldMkLst>
        <pc:picChg chg="del">
          <ac:chgData name="Kylie Howard" userId="a37bd6e6-a630-4dea-9943-ba8961eda8ea" providerId="ADAL" clId="{8812BA3B-C7DB-41BB-9113-62733740EBCA}" dt="2023-01-26T00:43:52.488" v="111" actId="478"/>
          <ac:picMkLst>
            <pc:docMk/>
            <pc:sldMk cId="531872465" sldId="267"/>
            <ac:picMk id="3" creationId="{367B50A8-BB08-48E3-F97F-E170A67F5F81}"/>
          </ac:picMkLst>
        </pc:picChg>
        <pc:picChg chg="add mod">
          <ac:chgData name="Kylie Howard" userId="a37bd6e6-a630-4dea-9943-ba8961eda8ea" providerId="ADAL" clId="{8812BA3B-C7DB-41BB-9113-62733740EBCA}" dt="2023-01-26T01:06:11.372" v="342"/>
          <ac:picMkLst>
            <pc:docMk/>
            <pc:sldMk cId="531872465" sldId="267"/>
            <ac:picMk id="3" creationId="{5BE4EBEE-D934-54E7-7C83-F8356A0CA3F8}"/>
          </ac:picMkLst>
        </pc:picChg>
        <pc:picChg chg="add mod">
          <ac:chgData name="Kylie Howard" userId="a37bd6e6-a630-4dea-9943-ba8961eda8ea" providerId="ADAL" clId="{8812BA3B-C7DB-41BB-9113-62733740EBCA}" dt="2023-01-26T00:43:52.924" v="112"/>
          <ac:picMkLst>
            <pc:docMk/>
            <pc:sldMk cId="531872465" sldId="267"/>
            <ac:picMk id="4" creationId="{8FA35E35-9AF0-D353-9D82-8A456B8CDE11}"/>
          </ac:picMkLst>
        </pc:picChg>
      </pc:sldChg>
      <pc:sldChg chg="addSp delSp modSp mod">
        <pc:chgData name="Kylie Howard" userId="a37bd6e6-a630-4dea-9943-ba8961eda8ea" providerId="ADAL" clId="{8812BA3B-C7DB-41BB-9113-62733740EBCA}" dt="2023-01-26T01:05:46.704" v="335"/>
        <pc:sldMkLst>
          <pc:docMk/>
          <pc:sldMk cId="1203327787" sldId="275"/>
        </pc:sldMkLst>
        <pc:spChg chg="add del mod">
          <ac:chgData name="Kylie Howard" userId="a37bd6e6-a630-4dea-9943-ba8961eda8ea" providerId="ADAL" clId="{8812BA3B-C7DB-41BB-9113-62733740EBCA}" dt="2023-01-26T00:50:10.047" v="229" actId="478"/>
          <ac:spMkLst>
            <pc:docMk/>
            <pc:sldMk cId="1203327787" sldId="275"/>
            <ac:spMk id="5" creationId="{3C192540-CE07-EC9E-09E5-E8093D51EEBE}"/>
          </ac:spMkLst>
        </pc:spChg>
        <pc:spChg chg="add del mod">
          <ac:chgData name="Kylie Howard" userId="a37bd6e6-a630-4dea-9943-ba8961eda8ea" providerId="ADAL" clId="{8812BA3B-C7DB-41BB-9113-62733740EBCA}" dt="2023-01-26T00:52:07.123" v="252" actId="478"/>
          <ac:spMkLst>
            <pc:docMk/>
            <pc:sldMk cId="1203327787" sldId="275"/>
            <ac:spMk id="6" creationId="{C16CE04A-ABC4-D9E1-5109-5D890DF51FC5}"/>
          </ac:spMkLst>
        </pc:spChg>
        <pc:picChg chg="add mod">
          <ac:chgData name="Kylie Howard" userId="a37bd6e6-a630-4dea-9943-ba8961eda8ea" providerId="ADAL" clId="{8812BA3B-C7DB-41BB-9113-62733740EBCA}" dt="2023-01-26T01:05:46.704" v="335"/>
          <ac:picMkLst>
            <pc:docMk/>
            <pc:sldMk cId="1203327787" sldId="275"/>
            <ac:picMk id="3" creationId="{185277F4-F627-FD1D-DA74-0C5505527F75}"/>
          </ac:picMkLst>
        </pc:picChg>
        <pc:picChg chg="del">
          <ac:chgData name="Kylie Howard" userId="a37bd6e6-a630-4dea-9943-ba8961eda8ea" providerId="ADAL" clId="{8812BA3B-C7DB-41BB-9113-62733740EBCA}" dt="2023-01-26T00:45:02.430" v="139" actId="478"/>
          <ac:picMkLst>
            <pc:docMk/>
            <pc:sldMk cId="1203327787" sldId="275"/>
            <ac:picMk id="3" creationId="{92FE4781-DB06-EDC4-1A86-902F0F5C9C4C}"/>
          </ac:picMkLst>
        </pc:picChg>
        <pc:picChg chg="add del mod">
          <ac:chgData name="Kylie Howard" userId="a37bd6e6-a630-4dea-9943-ba8961eda8ea" providerId="ADAL" clId="{8812BA3B-C7DB-41BB-9113-62733740EBCA}" dt="2023-01-26T00:52:06.124" v="251" actId="478"/>
          <ac:picMkLst>
            <pc:docMk/>
            <pc:sldMk cId="1203327787" sldId="275"/>
            <ac:picMk id="4" creationId="{7412F77F-9679-9B33-D1ED-A077174A8458}"/>
          </ac:picMkLst>
        </pc:picChg>
      </pc:sldChg>
      <pc:sldChg chg="addSp delSp modSp mod">
        <pc:chgData name="Kylie Howard" userId="a37bd6e6-a630-4dea-9943-ba8961eda8ea" providerId="ADAL" clId="{8812BA3B-C7DB-41BB-9113-62733740EBCA}" dt="2023-01-26T01:06:39.592" v="352"/>
        <pc:sldMkLst>
          <pc:docMk/>
          <pc:sldMk cId="22260923" sldId="276"/>
        </pc:sldMkLst>
        <pc:picChg chg="add mod">
          <ac:chgData name="Kylie Howard" userId="a37bd6e6-a630-4dea-9943-ba8961eda8ea" providerId="ADAL" clId="{8812BA3B-C7DB-41BB-9113-62733740EBCA}" dt="2023-01-26T00:42:20.139" v="83"/>
          <ac:picMkLst>
            <pc:docMk/>
            <pc:sldMk cId="22260923" sldId="276"/>
            <ac:picMk id="2" creationId="{6E89CFD9-BF8E-1BF8-73C4-F229477E9982}"/>
          </ac:picMkLst>
        </pc:picChg>
        <pc:picChg chg="add mod">
          <ac:chgData name="Kylie Howard" userId="a37bd6e6-a630-4dea-9943-ba8961eda8ea" providerId="ADAL" clId="{8812BA3B-C7DB-41BB-9113-62733740EBCA}" dt="2023-01-26T01:06:39.592" v="352"/>
          <ac:picMkLst>
            <pc:docMk/>
            <pc:sldMk cId="22260923" sldId="276"/>
            <ac:picMk id="4" creationId="{5CE7E3CD-CF4F-D3D3-AB7A-89B459E52F99}"/>
          </ac:picMkLst>
        </pc:picChg>
        <pc:picChg chg="del">
          <ac:chgData name="Kylie Howard" userId="a37bd6e6-a630-4dea-9943-ba8961eda8ea" providerId="ADAL" clId="{8812BA3B-C7DB-41BB-9113-62733740EBCA}" dt="2023-01-26T00:42:19.701" v="82" actId="478"/>
          <ac:picMkLst>
            <pc:docMk/>
            <pc:sldMk cId="22260923" sldId="276"/>
            <ac:picMk id="10" creationId="{D1122C7C-6D22-050F-BFB9-EEFA6A71CD36}"/>
          </ac:picMkLst>
        </pc:picChg>
      </pc:sldChg>
      <pc:sldChg chg="addSp delSp modSp mod">
        <pc:chgData name="Kylie Howard" userId="a37bd6e6-a630-4dea-9943-ba8961eda8ea" providerId="ADAL" clId="{8812BA3B-C7DB-41BB-9113-62733740EBCA}" dt="2023-01-26T01:05:19.169" v="326"/>
        <pc:sldMkLst>
          <pc:docMk/>
          <pc:sldMk cId="3933845223" sldId="277"/>
        </pc:sldMkLst>
        <pc:picChg chg="add mod">
          <ac:chgData name="Kylie Howard" userId="a37bd6e6-a630-4dea-9943-ba8961eda8ea" providerId="ADAL" clId="{8812BA3B-C7DB-41BB-9113-62733740EBCA}" dt="2023-01-26T01:05:19.169" v="326"/>
          <ac:picMkLst>
            <pc:docMk/>
            <pc:sldMk cId="3933845223" sldId="277"/>
            <ac:picMk id="4" creationId="{29E7BB42-E6BA-B047-9D4E-4D9F26F93BB3}"/>
          </ac:picMkLst>
        </pc:picChg>
        <pc:picChg chg="del">
          <ac:chgData name="Kylie Howard" userId="a37bd6e6-a630-4dea-9943-ba8961eda8ea" providerId="ADAL" clId="{8812BA3B-C7DB-41BB-9113-62733740EBCA}" dt="2023-01-26T00:46:09.636" v="160" actId="478"/>
          <ac:picMkLst>
            <pc:docMk/>
            <pc:sldMk cId="3933845223" sldId="277"/>
            <ac:picMk id="4" creationId="{4FFEBA5E-7E9E-60A7-03B1-3B97DA61EE64}"/>
          </ac:picMkLst>
        </pc:picChg>
        <pc:picChg chg="add mod">
          <ac:chgData name="Kylie Howard" userId="a37bd6e6-a630-4dea-9943-ba8961eda8ea" providerId="ADAL" clId="{8812BA3B-C7DB-41BB-9113-62733740EBCA}" dt="2023-01-26T00:46:14.627" v="162" actId="29295"/>
          <ac:picMkLst>
            <pc:docMk/>
            <pc:sldMk cId="3933845223" sldId="277"/>
            <ac:picMk id="6" creationId="{345A63D0-8930-8DD3-B690-4B8D3E74B7A2}"/>
          </ac:picMkLst>
        </pc:picChg>
      </pc:sldChg>
      <pc:sldChg chg="addSp delSp modSp mod">
        <pc:chgData name="Kylie Howard" userId="a37bd6e6-a630-4dea-9943-ba8961eda8ea" providerId="ADAL" clId="{8812BA3B-C7DB-41BB-9113-62733740EBCA}" dt="2023-01-26T01:05:21.761" v="327"/>
        <pc:sldMkLst>
          <pc:docMk/>
          <pc:sldMk cId="443643532" sldId="278"/>
        </pc:sldMkLst>
        <pc:picChg chg="del">
          <ac:chgData name="Kylie Howard" userId="a37bd6e6-a630-4dea-9943-ba8961eda8ea" providerId="ADAL" clId="{8812BA3B-C7DB-41BB-9113-62733740EBCA}" dt="2023-01-26T00:46:07.609" v="158" actId="478"/>
          <ac:picMkLst>
            <pc:docMk/>
            <pc:sldMk cId="443643532" sldId="278"/>
            <ac:picMk id="4" creationId="{4FFEBA5E-7E9E-60A7-03B1-3B97DA61EE64}"/>
          </ac:picMkLst>
        </pc:picChg>
        <pc:picChg chg="add mod">
          <ac:chgData name="Kylie Howard" userId="a37bd6e6-a630-4dea-9943-ba8961eda8ea" providerId="ADAL" clId="{8812BA3B-C7DB-41BB-9113-62733740EBCA}" dt="2023-01-26T01:05:21.761" v="327"/>
          <ac:picMkLst>
            <pc:docMk/>
            <pc:sldMk cId="443643532" sldId="278"/>
            <ac:picMk id="4" creationId="{D0A63CD5-F856-47CB-467A-67FBB6293A18}"/>
          </ac:picMkLst>
        </pc:picChg>
        <pc:picChg chg="add mod ord">
          <ac:chgData name="Kylie Howard" userId="a37bd6e6-a630-4dea-9943-ba8961eda8ea" providerId="ADAL" clId="{8812BA3B-C7DB-41BB-9113-62733740EBCA}" dt="2023-01-26T00:46:24.366" v="164" actId="167"/>
          <ac:picMkLst>
            <pc:docMk/>
            <pc:sldMk cId="443643532" sldId="278"/>
            <ac:picMk id="6" creationId="{1BBFEE20-81DE-337C-DFA8-7768068BE582}"/>
          </ac:picMkLst>
        </pc:picChg>
      </pc:sldChg>
      <pc:sldChg chg="addSp delSp modSp mod">
        <pc:chgData name="Kylie Howard" userId="a37bd6e6-a630-4dea-9943-ba8961eda8ea" providerId="ADAL" clId="{8812BA3B-C7DB-41BB-9113-62733740EBCA}" dt="2023-01-26T01:06:42.327" v="353"/>
        <pc:sldMkLst>
          <pc:docMk/>
          <pc:sldMk cId="195005310" sldId="284"/>
        </pc:sldMkLst>
        <pc:picChg chg="del">
          <ac:chgData name="Kylie Howard" userId="a37bd6e6-a630-4dea-9943-ba8961eda8ea" providerId="ADAL" clId="{8812BA3B-C7DB-41BB-9113-62733740EBCA}" dt="2023-01-26T00:42:27.319" v="85" actId="478"/>
          <ac:picMkLst>
            <pc:docMk/>
            <pc:sldMk cId="195005310" sldId="284"/>
            <ac:picMk id="4" creationId="{78E75E3A-CDCA-032B-82BF-E3BDC3910422}"/>
          </ac:picMkLst>
        </pc:picChg>
        <pc:picChg chg="add mod">
          <ac:chgData name="Kylie Howard" userId="a37bd6e6-a630-4dea-9943-ba8961eda8ea" providerId="ADAL" clId="{8812BA3B-C7DB-41BB-9113-62733740EBCA}" dt="2023-01-26T01:06:42.327" v="353"/>
          <ac:picMkLst>
            <pc:docMk/>
            <pc:sldMk cId="195005310" sldId="284"/>
            <ac:picMk id="4" creationId="{C0914320-2310-5487-408F-04E63DFEBD66}"/>
          </ac:picMkLst>
        </pc:picChg>
        <pc:picChg chg="add mod">
          <ac:chgData name="Kylie Howard" userId="a37bd6e6-a630-4dea-9943-ba8961eda8ea" providerId="ADAL" clId="{8812BA3B-C7DB-41BB-9113-62733740EBCA}" dt="2023-01-26T00:42:34.111" v="87"/>
          <ac:picMkLst>
            <pc:docMk/>
            <pc:sldMk cId="195005310" sldId="284"/>
            <ac:picMk id="5" creationId="{B1E3FE95-D5B3-2192-AA9D-2D684AA7F198}"/>
          </ac:picMkLst>
        </pc:picChg>
      </pc:sldChg>
      <pc:sldChg chg="addSp delSp modSp mod">
        <pc:chgData name="Kylie Howard" userId="a37bd6e6-a630-4dea-9943-ba8961eda8ea" providerId="ADAL" clId="{8812BA3B-C7DB-41BB-9113-62733740EBCA}" dt="2023-01-26T01:07:02.182" v="358"/>
        <pc:sldMkLst>
          <pc:docMk/>
          <pc:sldMk cId="1066494498" sldId="291"/>
        </pc:sldMkLst>
        <pc:picChg chg="add mod">
          <ac:chgData name="Kylie Howard" userId="a37bd6e6-a630-4dea-9943-ba8961eda8ea" providerId="ADAL" clId="{8812BA3B-C7DB-41BB-9113-62733740EBCA}" dt="2023-01-26T00:31:34.918" v="18"/>
          <ac:picMkLst>
            <pc:docMk/>
            <pc:sldMk cId="1066494498" sldId="291"/>
            <ac:picMk id="2" creationId="{05688EE7-0599-0C4B-F049-EFBF64A518B9}"/>
          </ac:picMkLst>
        </pc:picChg>
        <pc:picChg chg="del mod modCrop">
          <ac:chgData name="Kylie Howard" userId="a37bd6e6-a630-4dea-9943-ba8961eda8ea" providerId="ADAL" clId="{8812BA3B-C7DB-41BB-9113-62733740EBCA}" dt="2023-01-26T00:55:32.018" v="274" actId="478"/>
          <ac:picMkLst>
            <pc:docMk/>
            <pc:sldMk cId="1066494498" sldId="291"/>
            <ac:picMk id="3" creationId="{52F43D00-FE7C-BD6A-8E2E-1115EE03969E}"/>
          </ac:picMkLst>
        </pc:picChg>
        <pc:picChg chg="del mod modCrop">
          <ac:chgData name="Kylie Howard" userId="a37bd6e6-a630-4dea-9943-ba8961eda8ea" providerId="ADAL" clId="{8812BA3B-C7DB-41BB-9113-62733740EBCA}" dt="2023-01-26T00:42:23.303" v="84" actId="478"/>
          <ac:picMkLst>
            <pc:docMk/>
            <pc:sldMk cId="1066494498" sldId="291"/>
            <ac:picMk id="3" creationId="{6B32CF43-3A55-8C36-AC03-092571EF2A69}"/>
          </ac:picMkLst>
        </pc:picChg>
        <pc:picChg chg="add mod">
          <ac:chgData name="Kylie Howard" userId="a37bd6e6-a630-4dea-9943-ba8961eda8ea" providerId="ADAL" clId="{8812BA3B-C7DB-41BB-9113-62733740EBCA}" dt="2023-01-26T01:07:02.182" v="358"/>
          <ac:picMkLst>
            <pc:docMk/>
            <pc:sldMk cId="1066494498" sldId="291"/>
            <ac:picMk id="3" creationId="{7A150A5C-2A4C-CED9-B75F-AB141A8282AB}"/>
          </ac:picMkLst>
        </pc:picChg>
        <pc:picChg chg="del">
          <ac:chgData name="Kylie Howard" userId="a37bd6e6-a630-4dea-9943-ba8961eda8ea" providerId="ADAL" clId="{8812BA3B-C7DB-41BB-9113-62733740EBCA}" dt="2023-01-26T00:31:30.171" v="17" actId="478"/>
          <ac:picMkLst>
            <pc:docMk/>
            <pc:sldMk cId="1066494498" sldId="291"/>
            <ac:picMk id="3" creationId="{9177A19A-A469-8AAF-E152-75D228E0C884}"/>
          </ac:picMkLst>
        </pc:picChg>
        <pc:picChg chg="del mod modCrop">
          <ac:chgData name="Kylie Howard" userId="a37bd6e6-a630-4dea-9943-ba8961eda8ea" providerId="ADAL" clId="{8812BA3B-C7DB-41BB-9113-62733740EBCA}" dt="2023-01-26T00:44:04.742" v="115" actId="478"/>
          <ac:picMkLst>
            <pc:docMk/>
            <pc:sldMk cId="1066494498" sldId="291"/>
            <ac:picMk id="5" creationId="{6C25094E-488C-72C0-36EF-63E7AE3615C0}"/>
          </ac:picMkLst>
        </pc:picChg>
        <pc:picChg chg="del mod modCrop">
          <ac:chgData name="Kylie Howard" userId="a37bd6e6-a630-4dea-9943-ba8961eda8ea" providerId="ADAL" clId="{8812BA3B-C7DB-41BB-9113-62733740EBCA}" dt="2023-01-26T00:45:20.783" v="145" actId="478"/>
          <ac:picMkLst>
            <pc:docMk/>
            <pc:sldMk cId="1066494498" sldId="291"/>
            <ac:picMk id="6" creationId="{D59B9EC3-EB3E-05F9-4D04-18DC4886435C}"/>
          </ac:picMkLst>
        </pc:picChg>
        <pc:picChg chg="add del mod modCrop">
          <ac:chgData name="Kylie Howard" userId="a37bd6e6-a630-4dea-9943-ba8961eda8ea" providerId="ADAL" clId="{8812BA3B-C7DB-41BB-9113-62733740EBCA}" dt="2023-01-26T00:37:40.584" v="36" actId="478"/>
          <ac:picMkLst>
            <pc:docMk/>
            <pc:sldMk cId="1066494498" sldId="291"/>
            <ac:picMk id="6" creationId="{E49707D9-A887-8353-FCC7-CDB7C832B0A9}"/>
          </ac:picMkLst>
        </pc:picChg>
        <pc:picChg chg="del mod modCrop">
          <ac:chgData name="Kylie Howard" userId="a37bd6e6-a630-4dea-9943-ba8961eda8ea" providerId="ADAL" clId="{8812BA3B-C7DB-41BB-9113-62733740EBCA}" dt="2023-01-26T00:53:52.878" v="255" actId="478"/>
          <ac:picMkLst>
            <pc:docMk/>
            <pc:sldMk cId="1066494498" sldId="291"/>
            <ac:picMk id="9" creationId="{F1B8E369-058A-8CBF-4F61-2AC2D99266D4}"/>
          </ac:picMkLst>
        </pc:picChg>
      </pc:sldChg>
      <pc:sldChg chg="addSp delSp modSp mod">
        <pc:chgData name="Kylie Howard" userId="a37bd6e6-a630-4dea-9943-ba8961eda8ea" providerId="ADAL" clId="{8812BA3B-C7DB-41BB-9113-62733740EBCA}" dt="2023-01-26T01:06:09.845" v="341"/>
        <pc:sldMkLst>
          <pc:docMk/>
          <pc:sldMk cId="1529392037" sldId="294"/>
        </pc:sldMkLst>
        <pc:picChg chg="add mod">
          <ac:chgData name="Kylie Howard" userId="a37bd6e6-a630-4dea-9943-ba8961eda8ea" providerId="ADAL" clId="{8812BA3B-C7DB-41BB-9113-62733740EBCA}" dt="2023-01-26T01:06:09.845" v="341"/>
          <ac:picMkLst>
            <pc:docMk/>
            <pc:sldMk cId="1529392037" sldId="294"/>
            <ac:picMk id="3" creationId="{1E36B33E-FC57-5E7E-2576-9BC7D23D51C8}"/>
          </ac:picMkLst>
        </pc:picChg>
        <pc:picChg chg="del">
          <ac:chgData name="Kylie Howard" userId="a37bd6e6-a630-4dea-9943-ba8961eda8ea" providerId="ADAL" clId="{8812BA3B-C7DB-41BB-9113-62733740EBCA}" dt="2023-01-26T00:43:55.521" v="113" actId="478"/>
          <ac:picMkLst>
            <pc:docMk/>
            <pc:sldMk cId="1529392037" sldId="294"/>
            <ac:picMk id="3" creationId="{367B50A8-BB08-48E3-F97F-E170A67F5F81}"/>
          </ac:picMkLst>
        </pc:picChg>
        <pc:picChg chg="add mod">
          <ac:chgData name="Kylie Howard" userId="a37bd6e6-a630-4dea-9943-ba8961eda8ea" providerId="ADAL" clId="{8812BA3B-C7DB-41BB-9113-62733740EBCA}" dt="2023-01-26T00:43:55.894" v="114"/>
          <ac:picMkLst>
            <pc:docMk/>
            <pc:sldMk cId="1529392037" sldId="294"/>
            <ac:picMk id="4" creationId="{7B96C663-DFD2-51A7-0076-FA27F7C2EB5F}"/>
          </ac:picMkLst>
        </pc:picChg>
      </pc:sldChg>
      <pc:sldChg chg="addSp delSp modSp mod">
        <pc:chgData name="Kylie Howard" userId="a37bd6e6-a630-4dea-9943-ba8961eda8ea" providerId="ADAL" clId="{8812BA3B-C7DB-41BB-9113-62733740EBCA}" dt="2023-01-26T01:05:45.261" v="334"/>
        <pc:sldMkLst>
          <pc:docMk/>
          <pc:sldMk cId="1007558459" sldId="296"/>
        </pc:sldMkLst>
        <pc:picChg chg="del">
          <ac:chgData name="Kylie Howard" userId="a37bd6e6-a630-4dea-9943-ba8961eda8ea" providerId="ADAL" clId="{8812BA3B-C7DB-41BB-9113-62733740EBCA}" dt="2023-01-26T00:45:04.526" v="141" actId="478"/>
          <ac:picMkLst>
            <pc:docMk/>
            <pc:sldMk cId="1007558459" sldId="296"/>
            <ac:picMk id="3" creationId="{92FE4781-DB06-EDC4-1A86-902F0F5C9C4C}"/>
          </ac:picMkLst>
        </pc:picChg>
        <pc:picChg chg="add mod">
          <ac:chgData name="Kylie Howard" userId="a37bd6e6-a630-4dea-9943-ba8961eda8ea" providerId="ADAL" clId="{8812BA3B-C7DB-41BB-9113-62733740EBCA}" dt="2023-01-26T01:05:45.261" v="334"/>
          <ac:picMkLst>
            <pc:docMk/>
            <pc:sldMk cId="1007558459" sldId="296"/>
            <ac:picMk id="3" creationId="{ECF61BC3-E505-5947-18CA-B87A43C45F40}"/>
          </ac:picMkLst>
        </pc:picChg>
        <pc:picChg chg="add del mod">
          <ac:chgData name="Kylie Howard" userId="a37bd6e6-a630-4dea-9943-ba8961eda8ea" providerId="ADAL" clId="{8812BA3B-C7DB-41BB-9113-62733740EBCA}" dt="2023-01-26T00:52:12.044" v="253" actId="478"/>
          <ac:picMkLst>
            <pc:docMk/>
            <pc:sldMk cId="1007558459" sldId="296"/>
            <ac:picMk id="4" creationId="{5198D649-7D74-777B-E7D8-3F29AC9202AB}"/>
          </ac:picMkLst>
        </pc:picChg>
      </pc:sldChg>
      <pc:sldChg chg="addSp delSp modSp mod">
        <pc:chgData name="Kylie Howard" userId="a37bd6e6-a630-4dea-9943-ba8961eda8ea" providerId="ADAL" clId="{8812BA3B-C7DB-41BB-9113-62733740EBCA}" dt="2023-01-26T01:05:43.495" v="333"/>
        <pc:sldMkLst>
          <pc:docMk/>
          <pc:sldMk cId="77275337" sldId="297"/>
        </pc:sldMkLst>
        <pc:picChg chg="add mod">
          <ac:chgData name="Kylie Howard" userId="a37bd6e6-a630-4dea-9943-ba8961eda8ea" providerId="ADAL" clId="{8812BA3B-C7DB-41BB-9113-62733740EBCA}" dt="2023-01-26T01:05:43.495" v="333"/>
          <ac:picMkLst>
            <pc:docMk/>
            <pc:sldMk cId="77275337" sldId="297"/>
            <ac:picMk id="3" creationId="{6BBE15F6-5FD9-7EC2-ED5D-0283120E2B24}"/>
          </ac:picMkLst>
        </pc:picChg>
        <pc:picChg chg="del">
          <ac:chgData name="Kylie Howard" userId="a37bd6e6-a630-4dea-9943-ba8961eda8ea" providerId="ADAL" clId="{8812BA3B-C7DB-41BB-9113-62733740EBCA}" dt="2023-01-26T00:45:14.331" v="143" actId="478"/>
          <ac:picMkLst>
            <pc:docMk/>
            <pc:sldMk cId="77275337" sldId="297"/>
            <ac:picMk id="3" creationId="{92FE4781-DB06-EDC4-1A86-902F0F5C9C4C}"/>
          </ac:picMkLst>
        </pc:picChg>
        <pc:picChg chg="add del mod">
          <ac:chgData name="Kylie Howard" userId="a37bd6e6-a630-4dea-9943-ba8961eda8ea" providerId="ADAL" clId="{8812BA3B-C7DB-41BB-9113-62733740EBCA}" dt="2023-01-26T00:52:13.375" v="254" actId="478"/>
          <ac:picMkLst>
            <pc:docMk/>
            <pc:sldMk cId="77275337" sldId="297"/>
            <ac:picMk id="4" creationId="{9E2FCF28-9AEE-61A7-67CE-59835A746B9E}"/>
          </ac:picMkLst>
        </pc:picChg>
      </pc:sldChg>
    </pc:docChg>
  </pc:docChgLst>
  <pc:docChgLst>
    <pc:chgData name="Kylie Howard" userId="a37bd6e6-a630-4dea-9943-ba8961eda8ea" providerId="ADAL" clId="{A3B9B09E-ED39-4316-AF7F-C88ACD119A59}"/>
    <pc:docChg chg="modSld">
      <pc:chgData name="Kylie Howard" userId="a37bd6e6-a630-4dea-9943-ba8961eda8ea" providerId="ADAL" clId="{A3B9B09E-ED39-4316-AF7F-C88ACD119A59}" dt="2023-04-27T16:51:40.109" v="64" actId="1076"/>
      <pc:docMkLst>
        <pc:docMk/>
      </pc:docMkLst>
      <pc:sldChg chg="modNotesTx">
        <pc:chgData name="Kylie Howard" userId="a37bd6e6-a630-4dea-9943-ba8961eda8ea" providerId="ADAL" clId="{A3B9B09E-ED39-4316-AF7F-C88ACD119A59}" dt="2023-04-27T16:47:28.256" v="33" actId="20577"/>
        <pc:sldMkLst>
          <pc:docMk/>
          <pc:sldMk cId="1711237027" sldId="304"/>
        </pc:sldMkLst>
      </pc:sldChg>
      <pc:sldChg chg="modNotesTx">
        <pc:chgData name="Kylie Howard" userId="a37bd6e6-a630-4dea-9943-ba8961eda8ea" providerId="ADAL" clId="{A3B9B09E-ED39-4316-AF7F-C88ACD119A59}" dt="2023-04-27T16:46:28.926" v="0" actId="20577"/>
        <pc:sldMkLst>
          <pc:docMk/>
          <pc:sldMk cId="3431913126" sldId="305"/>
        </pc:sldMkLst>
      </pc:sldChg>
      <pc:sldChg chg="modSp mod">
        <pc:chgData name="Kylie Howard" userId="a37bd6e6-a630-4dea-9943-ba8961eda8ea" providerId="ADAL" clId="{A3B9B09E-ED39-4316-AF7F-C88ACD119A59}" dt="2023-04-27T16:51:40.109" v="64" actId="1076"/>
        <pc:sldMkLst>
          <pc:docMk/>
          <pc:sldMk cId="3912872052" sldId="306"/>
        </pc:sldMkLst>
        <pc:picChg chg="mod">
          <ac:chgData name="Kylie Howard" userId="a37bd6e6-a630-4dea-9943-ba8961eda8ea" providerId="ADAL" clId="{A3B9B09E-ED39-4316-AF7F-C88ACD119A59}" dt="2023-04-27T16:51:40.109" v="64" actId="1076"/>
          <ac:picMkLst>
            <pc:docMk/>
            <pc:sldMk cId="3912872052" sldId="306"/>
            <ac:picMk id="4" creationId="{8AF4ECE1-B729-65AE-19BA-9610973496BD}"/>
          </ac:picMkLst>
        </pc:picChg>
      </pc:sldChg>
      <pc:sldChg chg="modNotesTx">
        <pc:chgData name="Kylie Howard" userId="a37bd6e6-a630-4dea-9943-ba8961eda8ea" providerId="ADAL" clId="{A3B9B09E-ED39-4316-AF7F-C88ACD119A59}" dt="2023-04-27T16:48:22.584" v="60" actId="20577"/>
        <pc:sldMkLst>
          <pc:docMk/>
          <pc:sldMk cId="2689342192" sldId="307"/>
        </pc:sldMkLst>
      </pc:sldChg>
      <pc:sldChg chg="modSp mod">
        <pc:chgData name="Kylie Howard" userId="a37bd6e6-a630-4dea-9943-ba8961eda8ea" providerId="ADAL" clId="{A3B9B09E-ED39-4316-AF7F-C88ACD119A59}" dt="2023-04-27T16:49:42.215" v="63" actId="20577"/>
        <pc:sldMkLst>
          <pc:docMk/>
          <pc:sldMk cId="1383828756" sldId="309"/>
        </pc:sldMkLst>
        <pc:spChg chg="mod">
          <ac:chgData name="Kylie Howard" userId="a37bd6e6-a630-4dea-9943-ba8961eda8ea" providerId="ADAL" clId="{A3B9B09E-ED39-4316-AF7F-C88ACD119A59}" dt="2023-04-27T16:49:42.215" v="63" actId="20577"/>
          <ac:spMkLst>
            <pc:docMk/>
            <pc:sldMk cId="1383828756" sldId="309"/>
            <ac:spMk id="2" creationId="{CD79D9D4-D1A0-C963-9102-29114F1BA50B}"/>
          </ac:spMkLst>
        </pc:spChg>
      </pc:sldChg>
    </pc:docChg>
  </pc:docChgLst>
  <pc:docChgLst>
    <pc:chgData name="Nicole Kelleher" userId="S::nicolekelleher@ofa.nv.gov::fda378fc-ddcc-4cc9-8f9f-bc699649c980" providerId="AD" clId="Web-{B11C46DB-4B56-28A5-9E55-D13CD33BAAA1}"/>
    <pc:docChg chg="modSld">
      <pc:chgData name="Nicole Kelleher" userId="S::nicolekelleher@ofa.nv.gov::fda378fc-ddcc-4cc9-8f9f-bc699649c980" providerId="AD" clId="Web-{B11C46DB-4B56-28A5-9E55-D13CD33BAAA1}" dt="2023-01-25T18:08:33.901" v="1213" actId="20577"/>
      <pc:docMkLst>
        <pc:docMk/>
      </pc:docMkLst>
      <pc:sldChg chg="modSp">
        <pc:chgData name="Nicole Kelleher" userId="S::nicolekelleher@ofa.nv.gov::fda378fc-ddcc-4cc9-8f9f-bc699649c980" providerId="AD" clId="Web-{B11C46DB-4B56-28A5-9E55-D13CD33BAAA1}" dt="2023-01-25T17:44:28.206" v="913" actId="20577"/>
        <pc:sldMkLst>
          <pc:docMk/>
          <pc:sldMk cId="1019003295" sldId="286"/>
        </pc:sldMkLst>
        <pc:spChg chg="mod">
          <ac:chgData name="Nicole Kelleher" userId="S::nicolekelleher@ofa.nv.gov::fda378fc-ddcc-4cc9-8f9f-bc699649c980" providerId="AD" clId="Web-{B11C46DB-4B56-28A5-9E55-D13CD33BAAA1}" dt="2023-01-25T17:44:28.206" v="913" actId="20577"/>
          <ac:spMkLst>
            <pc:docMk/>
            <pc:sldMk cId="1019003295" sldId="286"/>
            <ac:spMk id="2" creationId="{226DD100-1E5C-8B42-0731-DE8DB7A2B9EE}"/>
          </ac:spMkLst>
        </pc:spChg>
      </pc:sldChg>
      <pc:sldChg chg="addSp delSp modSp">
        <pc:chgData name="Nicole Kelleher" userId="S::nicolekelleher@ofa.nv.gov::fda378fc-ddcc-4cc9-8f9f-bc699649c980" providerId="AD" clId="Web-{B11C46DB-4B56-28A5-9E55-D13CD33BAAA1}" dt="2023-01-25T18:08:33.901" v="1213" actId="20577"/>
        <pc:sldMkLst>
          <pc:docMk/>
          <pc:sldMk cId="508303739" sldId="298"/>
        </pc:sldMkLst>
        <pc:spChg chg="mod">
          <ac:chgData name="Nicole Kelleher" userId="S::nicolekelleher@ofa.nv.gov::fda378fc-ddcc-4cc9-8f9f-bc699649c980" providerId="AD" clId="Web-{B11C46DB-4B56-28A5-9E55-D13CD33BAAA1}" dt="2023-01-25T17:03:48.353" v="32" actId="20577"/>
          <ac:spMkLst>
            <pc:docMk/>
            <pc:sldMk cId="508303739" sldId="298"/>
            <ac:spMk id="2" creationId="{E0BDB39B-2322-35DE-BF91-741FBE57A2B8}"/>
          </ac:spMkLst>
        </pc:spChg>
        <pc:spChg chg="del mod">
          <ac:chgData name="Nicole Kelleher" userId="S::nicolekelleher@ofa.nv.gov::fda378fc-ddcc-4cc9-8f9f-bc699649c980" providerId="AD" clId="Web-{B11C46DB-4B56-28A5-9E55-D13CD33BAAA1}" dt="2023-01-25T18:00:44.565" v="1184"/>
          <ac:spMkLst>
            <pc:docMk/>
            <pc:sldMk cId="508303739" sldId="298"/>
            <ac:spMk id="3" creationId="{FD3F1BB9-8FF8-98E0-128C-7533DEEB3C12}"/>
          </ac:spMkLst>
        </pc:spChg>
        <pc:spChg chg="mod">
          <ac:chgData name="Nicole Kelleher" userId="S::nicolekelleher@ofa.nv.gov::fda378fc-ddcc-4cc9-8f9f-bc699649c980" providerId="AD" clId="Web-{B11C46DB-4B56-28A5-9E55-D13CD33BAAA1}" dt="2023-01-25T17:56:12.717" v="1142" actId="20577"/>
          <ac:spMkLst>
            <pc:docMk/>
            <pc:sldMk cId="508303739" sldId="298"/>
            <ac:spMk id="4" creationId="{8AEB50BF-1407-29AC-6A6B-E4043129F680}"/>
          </ac:spMkLst>
        </pc:spChg>
        <pc:spChg chg="del mod">
          <ac:chgData name="Nicole Kelleher" userId="S::nicolekelleher@ofa.nv.gov::fda378fc-ddcc-4cc9-8f9f-bc699649c980" providerId="AD" clId="Web-{B11C46DB-4B56-28A5-9E55-D13CD33BAAA1}" dt="2023-01-25T17:48:37.850" v="935"/>
          <ac:spMkLst>
            <pc:docMk/>
            <pc:sldMk cId="508303739" sldId="298"/>
            <ac:spMk id="5" creationId="{37D996A0-4DB5-CA2B-F245-87D74E17FC02}"/>
          </ac:spMkLst>
        </pc:spChg>
        <pc:spChg chg="del mod">
          <ac:chgData name="Nicole Kelleher" userId="S::nicolekelleher@ofa.nv.gov::fda378fc-ddcc-4cc9-8f9f-bc699649c980" providerId="AD" clId="Web-{B11C46DB-4B56-28A5-9E55-D13CD33BAAA1}" dt="2023-01-25T17:48:42.600" v="936"/>
          <ac:spMkLst>
            <pc:docMk/>
            <pc:sldMk cId="508303739" sldId="298"/>
            <ac:spMk id="6" creationId="{9428ADB3-B74D-6E45-E63D-9275599C8C81}"/>
          </ac:spMkLst>
        </pc:spChg>
        <pc:spChg chg="add mod">
          <ac:chgData name="Nicole Kelleher" userId="S::nicolekelleher@ofa.nv.gov::fda378fc-ddcc-4cc9-8f9f-bc699649c980" providerId="AD" clId="Web-{B11C46DB-4B56-28A5-9E55-D13CD33BAAA1}" dt="2023-01-25T18:08:33.901" v="1213" actId="20577"/>
          <ac:spMkLst>
            <pc:docMk/>
            <pc:sldMk cId="508303739" sldId="298"/>
            <ac:spMk id="8" creationId="{32BAB3FE-7D92-7622-9C83-F90984E3AFC3}"/>
          </ac:spMkLst>
        </pc:spChg>
      </pc:sldChg>
    </pc:docChg>
  </pc:docChgLst>
  <pc:docChgLst>
    <pc:chgData name="Kylie Howard" userId="S::k.howard@ofa.nv.gov::a37bd6e6-a630-4dea-9943-ba8961eda8ea" providerId="AD" clId="Web-{1BA5A800-A451-832B-AC42-C6F699E5CEE0}"/>
    <pc:docChg chg="modSld">
      <pc:chgData name="Kylie Howard" userId="S::k.howard@ofa.nv.gov::a37bd6e6-a630-4dea-9943-ba8961eda8ea" providerId="AD" clId="Web-{1BA5A800-A451-832B-AC42-C6F699E5CEE0}" dt="2023-04-25T21:57:36.915" v="19" actId="1076"/>
      <pc:docMkLst>
        <pc:docMk/>
      </pc:docMkLst>
      <pc:sldChg chg="modSp">
        <pc:chgData name="Kylie Howard" userId="S::k.howard@ofa.nv.gov::a37bd6e6-a630-4dea-9943-ba8961eda8ea" providerId="AD" clId="Web-{1BA5A800-A451-832B-AC42-C6F699E5CEE0}" dt="2023-04-25T21:57:36.915" v="19" actId="1076"/>
        <pc:sldMkLst>
          <pc:docMk/>
          <pc:sldMk cId="1383828756" sldId="309"/>
        </pc:sldMkLst>
        <pc:spChg chg="mod">
          <ac:chgData name="Kylie Howard" userId="S::k.howard@ofa.nv.gov::a37bd6e6-a630-4dea-9943-ba8961eda8ea" providerId="AD" clId="Web-{1BA5A800-A451-832B-AC42-C6F699E5CEE0}" dt="2023-04-25T21:57:36.900" v="18" actId="1076"/>
          <ac:spMkLst>
            <pc:docMk/>
            <pc:sldMk cId="1383828756" sldId="309"/>
            <ac:spMk id="5" creationId="{04B2A28F-D085-34D3-2E7A-3FBB0F694566}"/>
          </ac:spMkLst>
        </pc:spChg>
        <pc:spChg chg="mod">
          <ac:chgData name="Kylie Howard" userId="S::k.howard@ofa.nv.gov::a37bd6e6-a630-4dea-9943-ba8961eda8ea" providerId="AD" clId="Web-{1BA5A800-A451-832B-AC42-C6F699E5CEE0}" dt="2023-04-25T21:57:36.915" v="19" actId="1076"/>
          <ac:spMkLst>
            <pc:docMk/>
            <pc:sldMk cId="1383828756" sldId="309"/>
            <ac:spMk id="7" creationId="{A65543CB-EBC7-3DCA-FAB7-8314F88F9613}"/>
          </ac:spMkLst>
        </pc:spChg>
        <pc:spChg chg="mod">
          <ac:chgData name="Kylie Howard" userId="S::k.howard@ofa.nv.gov::a37bd6e6-a630-4dea-9943-ba8961eda8ea" providerId="AD" clId="Web-{1BA5A800-A451-832B-AC42-C6F699E5CEE0}" dt="2023-04-25T21:57:26.321" v="17"/>
          <ac:spMkLst>
            <pc:docMk/>
            <pc:sldMk cId="1383828756" sldId="309"/>
            <ac:spMk id="8" creationId="{8E70EA79-4AA0-293B-BB30-F242A36781CB}"/>
          </ac:spMkLst>
        </pc:spChg>
        <pc:spChg chg="mod">
          <ac:chgData name="Kylie Howard" userId="S::k.howard@ofa.nv.gov::a37bd6e6-a630-4dea-9943-ba8961eda8ea" providerId="AD" clId="Web-{1BA5A800-A451-832B-AC42-C6F699E5CEE0}" dt="2023-04-25T21:57:26.306" v="16"/>
          <ac:spMkLst>
            <pc:docMk/>
            <pc:sldMk cId="1383828756" sldId="309"/>
            <ac:spMk id="9" creationId="{6DF89D45-2CEC-6685-D1A4-6C9FF15161ED}"/>
          </ac:spMkLst>
        </pc:spChg>
      </pc:sldChg>
    </pc:docChg>
  </pc:docChgLst>
  <pc:docChgLst>
    <pc:chgData name="Kylie Howard" userId="S::k.howard@ofa.nv.gov::a37bd6e6-a630-4dea-9943-ba8961eda8ea" providerId="AD" clId="Web-{A0096372-AB81-E751-8AA0-E916216DEA0E}"/>
    <pc:docChg chg="modSld">
      <pc:chgData name="Kylie Howard" userId="S::k.howard@ofa.nv.gov::a37bd6e6-a630-4dea-9943-ba8961eda8ea" providerId="AD" clId="Web-{A0096372-AB81-E751-8AA0-E916216DEA0E}" dt="2023-01-26T00:40:40.529" v="8" actId="1076"/>
      <pc:docMkLst>
        <pc:docMk/>
      </pc:docMkLst>
      <pc:sldChg chg="addSp modSp">
        <pc:chgData name="Kylie Howard" userId="S::k.howard@ofa.nv.gov::a37bd6e6-a630-4dea-9943-ba8961eda8ea" providerId="AD" clId="Web-{A0096372-AB81-E751-8AA0-E916216DEA0E}" dt="2023-01-26T00:40:40.529" v="8" actId="1076"/>
        <pc:sldMkLst>
          <pc:docMk/>
          <pc:sldMk cId="1066494498" sldId="291"/>
        </pc:sldMkLst>
        <pc:picChg chg="add mod">
          <ac:chgData name="Kylie Howard" userId="S::k.howard@ofa.nv.gov::a37bd6e6-a630-4dea-9943-ba8961eda8ea" providerId="AD" clId="Web-{A0096372-AB81-E751-8AA0-E916216DEA0E}" dt="2023-01-26T00:39:01.278" v="1" actId="1076"/>
          <ac:picMkLst>
            <pc:docMk/>
            <pc:sldMk cId="1066494498" sldId="291"/>
            <ac:picMk id="3" creationId="{6B32CF43-3A55-8C36-AC03-092571EF2A69}"/>
          </ac:picMkLst>
        </pc:picChg>
        <pc:picChg chg="add mod">
          <ac:chgData name="Kylie Howard" userId="S::k.howard@ofa.nv.gov::a37bd6e6-a630-4dea-9943-ba8961eda8ea" providerId="AD" clId="Web-{A0096372-AB81-E751-8AA0-E916216DEA0E}" dt="2023-01-26T00:40:19.342" v="5" actId="1076"/>
          <ac:picMkLst>
            <pc:docMk/>
            <pc:sldMk cId="1066494498" sldId="291"/>
            <ac:picMk id="5" creationId="{6C25094E-488C-72C0-36EF-63E7AE3615C0}"/>
          </ac:picMkLst>
        </pc:picChg>
        <pc:picChg chg="add mod">
          <ac:chgData name="Kylie Howard" userId="S::k.howard@ofa.nv.gov::a37bd6e6-a630-4dea-9943-ba8961eda8ea" providerId="AD" clId="Web-{A0096372-AB81-E751-8AA0-E916216DEA0E}" dt="2023-01-26T00:40:20.123" v="6" actId="1076"/>
          <ac:picMkLst>
            <pc:docMk/>
            <pc:sldMk cId="1066494498" sldId="291"/>
            <ac:picMk id="6" creationId="{D59B9EC3-EB3E-05F9-4D04-18DC4886435C}"/>
          </ac:picMkLst>
        </pc:picChg>
        <pc:picChg chg="add mod">
          <ac:chgData name="Kylie Howard" userId="S::k.howard@ofa.nv.gov::a37bd6e6-a630-4dea-9943-ba8961eda8ea" providerId="AD" clId="Web-{A0096372-AB81-E751-8AA0-E916216DEA0E}" dt="2023-01-26T00:40:40.529" v="8" actId="1076"/>
          <ac:picMkLst>
            <pc:docMk/>
            <pc:sldMk cId="1066494498" sldId="291"/>
            <ac:picMk id="9" creationId="{F1B8E369-058A-8CBF-4F61-2AC2D99266D4}"/>
          </ac:picMkLst>
        </pc:picChg>
      </pc:sldChg>
    </pc:docChg>
  </pc:docChgLst>
  <pc:docChgLst>
    <pc:chgData name="Kylie Howard" userId="S::k.howard@ofa.nv.gov::a37bd6e6-a630-4dea-9943-ba8961eda8ea" providerId="AD" clId="Web-{BEC20798-FFBC-4443-8518-DA819693AFE8}"/>
    <pc:docChg chg="delSld modSld">
      <pc:chgData name="Kylie Howard" userId="S::k.howard@ofa.nv.gov::a37bd6e6-a630-4dea-9943-ba8961eda8ea" providerId="AD" clId="Web-{BEC20798-FFBC-4443-8518-DA819693AFE8}" dt="2023-02-17T17:11:49.926" v="8" actId="14100"/>
      <pc:docMkLst>
        <pc:docMk/>
      </pc:docMkLst>
      <pc:sldChg chg="modSp">
        <pc:chgData name="Kylie Howard" userId="S::k.howard@ofa.nv.gov::a37bd6e6-a630-4dea-9943-ba8961eda8ea" providerId="AD" clId="Web-{BEC20798-FFBC-4443-8518-DA819693AFE8}" dt="2023-02-17T17:08:22.611" v="6" actId="14100"/>
        <pc:sldMkLst>
          <pc:docMk/>
          <pc:sldMk cId="3984292403" sldId="259"/>
        </pc:sldMkLst>
        <pc:spChg chg="mod">
          <ac:chgData name="Kylie Howard" userId="S::k.howard@ofa.nv.gov::a37bd6e6-a630-4dea-9943-ba8961eda8ea" providerId="AD" clId="Web-{BEC20798-FFBC-4443-8518-DA819693AFE8}" dt="2023-02-17T17:08:13.908" v="3" actId="20577"/>
          <ac:spMkLst>
            <pc:docMk/>
            <pc:sldMk cId="3984292403" sldId="259"/>
            <ac:spMk id="3" creationId="{280180C0-5BBC-F6AB-6EAE-26AF4D3FFC05}"/>
          </ac:spMkLst>
        </pc:spChg>
        <pc:spChg chg="mod">
          <ac:chgData name="Kylie Howard" userId="S::k.howard@ofa.nv.gov::a37bd6e6-a630-4dea-9943-ba8961eda8ea" providerId="AD" clId="Web-{BEC20798-FFBC-4443-8518-DA819693AFE8}" dt="2023-02-17T17:08:16.548" v="4" actId="1076"/>
          <ac:spMkLst>
            <pc:docMk/>
            <pc:sldMk cId="3984292403" sldId="259"/>
            <ac:spMk id="7" creationId="{5CFC1930-2D86-083E-9196-B10C4BF8D16A}"/>
          </ac:spMkLst>
        </pc:spChg>
        <pc:picChg chg="mod">
          <ac:chgData name="Kylie Howard" userId="S::k.howard@ofa.nv.gov::a37bd6e6-a630-4dea-9943-ba8961eda8ea" providerId="AD" clId="Web-{BEC20798-FFBC-4443-8518-DA819693AFE8}" dt="2023-02-17T17:08:22.611" v="6" actId="14100"/>
          <ac:picMkLst>
            <pc:docMk/>
            <pc:sldMk cId="3984292403" sldId="259"/>
            <ac:picMk id="5" creationId="{2B5517A1-B829-236C-D9BC-4A5093090B54}"/>
          </ac:picMkLst>
        </pc:picChg>
        <pc:picChg chg="mod">
          <ac:chgData name="Kylie Howard" userId="S::k.howard@ofa.nv.gov::a37bd6e6-a630-4dea-9943-ba8961eda8ea" providerId="AD" clId="Web-{BEC20798-FFBC-4443-8518-DA819693AFE8}" dt="2023-02-17T17:08:20.392" v="5" actId="14100"/>
          <ac:picMkLst>
            <pc:docMk/>
            <pc:sldMk cId="3984292403" sldId="259"/>
            <ac:picMk id="9" creationId="{1F20DF01-E6B1-D5B1-89AB-843E6F137C05}"/>
          </ac:picMkLst>
        </pc:picChg>
      </pc:sldChg>
      <pc:sldChg chg="del">
        <pc:chgData name="Kylie Howard" userId="S::k.howard@ofa.nv.gov::a37bd6e6-a630-4dea-9943-ba8961eda8ea" providerId="AD" clId="Web-{BEC20798-FFBC-4443-8518-DA819693AFE8}" dt="2023-02-17T17:10:36.722" v="7"/>
        <pc:sldMkLst>
          <pc:docMk/>
          <pc:sldMk cId="1914865543" sldId="290"/>
        </pc:sldMkLst>
      </pc:sldChg>
      <pc:sldChg chg="modSp">
        <pc:chgData name="Kylie Howard" userId="S::k.howard@ofa.nv.gov::a37bd6e6-a630-4dea-9943-ba8961eda8ea" providerId="AD" clId="Web-{BEC20798-FFBC-4443-8518-DA819693AFE8}" dt="2023-02-17T17:11:49.926" v="8" actId="14100"/>
        <pc:sldMkLst>
          <pc:docMk/>
          <pc:sldMk cId="3885091893" sldId="302"/>
        </pc:sldMkLst>
        <pc:spChg chg="mod">
          <ac:chgData name="Kylie Howard" userId="S::k.howard@ofa.nv.gov::a37bd6e6-a630-4dea-9943-ba8961eda8ea" providerId="AD" clId="Web-{BEC20798-FFBC-4443-8518-DA819693AFE8}" dt="2023-02-17T17:11:49.926" v="8" actId="14100"/>
          <ac:spMkLst>
            <pc:docMk/>
            <pc:sldMk cId="3885091893" sldId="302"/>
            <ac:spMk id="6" creationId="{BB44BAE4-8C54-FC5F-FDA8-00C9B5BD3C5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4CE334-0214-4C63-84A5-C359E6785A6E}" type="datetimeFigureOut">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DF563-15B1-4F59-8F3F-F292BF2B1EA1}" type="slidenum">
              <a:t>‹#›</a:t>
            </a:fld>
            <a:endParaRPr lang="en-US"/>
          </a:p>
        </p:txBody>
      </p:sp>
    </p:spTree>
    <p:extLst>
      <p:ext uri="{BB962C8B-B14F-4D97-AF65-F5344CB8AC3E}">
        <p14:creationId xmlns:p14="http://schemas.microsoft.com/office/powerpoint/2010/main" val="45001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a:cs typeface="Calibri"/>
            </a:endParaRPr>
          </a:p>
        </p:txBody>
      </p:sp>
      <p:sp>
        <p:nvSpPr>
          <p:cNvPr id="4" name="Slide Number Placeholder 3"/>
          <p:cNvSpPr>
            <a:spLocks noGrp="1"/>
          </p:cNvSpPr>
          <p:nvPr>
            <p:ph type="sldNum" sz="quarter" idx="5"/>
          </p:nvPr>
        </p:nvSpPr>
        <p:spPr/>
        <p:txBody>
          <a:bodyPr/>
          <a:lstStyle/>
          <a:p>
            <a:fld id="{69ADF563-15B1-4F59-8F3F-F292BF2B1EA1}" type="slidenum">
              <a:t>1</a:t>
            </a:fld>
            <a:endParaRPr lang="en-US"/>
          </a:p>
        </p:txBody>
      </p:sp>
    </p:spTree>
    <p:extLst>
      <p:ext uri="{BB962C8B-B14F-4D97-AF65-F5344CB8AC3E}">
        <p14:creationId xmlns:p14="http://schemas.microsoft.com/office/powerpoint/2010/main" val="297539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Our website shares out funding opportunities powered by our Notice of Funding Opportunity (NOFO) form. This database has over 500 opportunities listed that you can support by project type, close date, administering agency (such as federal, state, and foundational support), and even eligibility.</a:t>
            </a:r>
          </a:p>
        </p:txBody>
      </p:sp>
      <p:sp>
        <p:nvSpPr>
          <p:cNvPr id="4" name="Slide Number Placeholder 3"/>
          <p:cNvSpPr>
            <a:spLocks noGrp="1"/>
          </p:cNvSpPr>
          <p:nvPr>
            <p:ph type="sldNum" sz="quarter" idx="5"/>
          </p:nvPr>
        </p:nvSpPr>
        <p:spPr/>
        <p:txBody>
          <a:bodyPr/>
          <a:lstStyle/>
          <a:p>
            <a:fld id="{69ADF563-15B1-4F59-8F3F-F292BF2B1EA1}" type="slidenum">
              <a:rPr lang="en-US"/>
              <a:t>10</a:t>
            </a:fld>
            <a:endParaRPr lang="en-US"/>
          </a:p>
        </p:txBody>
      </p:sp>
    </p:spTree>
    <p:extLst>
      <p:ext uri="{BB962C8B-B14F-4D97-AF65-F5344CB8AC3E}">
        <p14:creationId xmlns:p14="http://schemas.microsoft.com/office/powerpoint/2010/main" val="2891676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Look at various subscription-based websites such as the Foundation Directory, or Grant Station (links are being placed into our chat box and can also be found on our website) </a:t>
            </a:r>
            <a:endParaRPr lang="en-US" dirty="0"/>
          </a:p>
          <a:p>
            <a:endParaRPr lang="en-US" dirty="0"/>
          </a:p>
          <a:p>
            <a:r>
              <a:rPr lang="en" dirty="0"/>
              <a:t>You can always look at and register directly with federal and state agency websites and get on their list serv so that you receive email notification of new grant opportunities. Just as a note, our team does not endorse any subscription website or tool. </a:t>
            </a:r>
            <a:endParaRPr lang="en-US" dirty="0"/>
          </a:p>
          <a:p>
            <a:endParaRPr lang="en-US" dirty="0"/>
          </a:p>
          <a:p>
            <a:r>
              <a:rPr lang="en" dirty="0"/>
              <a:t>Most commonly Grants.gov is the go-to for searching for grants – they now have a convenient phone or mobile app that you can download. </a:t>
            </a:r>
            <a:endParaRPr lang="en-US" dirty="0"/>
          </a:p>
          <a:p>
            <a:endParaRPr lang="en-US" dirty="0"/>
          </a:p>
          <a:p>
            <a:endParaRPr lang="en-US" dirty="0"/>
          </a:p>
          <a:p>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9ADF563-15B1-4F59-8F3F-F292BF2B1EA1}" type="slidenum">
              <a:rPr lang="en-US"/>
              <a:t>11</a:t>
            </a:fld>
            <a:endParaRPr lang="en-US"/>
          </a:p>
        </p:txBody>
      </p:sp>
    </p:spTree>
    <p:extLst>
      <p:ext uri="{BB962C8B-B14F-4D97-AF65-F5344CB8AC3E}">
        <p14:creationId xmlns:p14="http://schemas.microsoft.com/office/powerpoint/2010/main" val="166970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Times New Roman" panose="02020603050405020304" pitchFamily="18" charset="0"/>
              </a:rPr>
              <a:t>Provide examples of state opportunities and funding that individuals could explore, there’s always valuable information on individual agency websites -- </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Some general state resources to be aware of: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Times New Roman" panose="02020603050405020304" pitchFamily="18" charset="0"/>
              </a:rPr>
              <a:t>GOED</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1A1516"/>
                </a:solidFill>
                <a:effectLst/>
                <a:latin typeface="Times New Roman" panose="02020603050405020304" pitchFamily="18" charset="0"/>
              </a:rPr>
              <a:t>Objectives, as identified in the first State Plan for Economic Development are: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Establish a cohesive economic development operating system. </a:t>
            </a:r>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Increase opportunity through education and workforce development. </a:t>
            </a:r>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Catalyze innovation in core and emerging industries: </a:t>
            </a:r>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Advanced Manufacturing </a:t>
            </a:r>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Technology </a:t>
            </a:r>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Energy (Including Lithium) </a:t>
            </a:r>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Health </a:t>
            </a:r>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Operations Logistics </a:t>
            </a:r>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Startup/Venture Capital </a:t>
            </a:r>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Advance targeted sectors and opportunities in the region. </a:t>
            </a:r>
            <a:endParaRPr lang="en-US" sz="1800"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1A1516"/>
                </a:solidFill>
                <a:effectLst/>
                <a:latin typeface="Times New Roman" panose="02020603050405020304" pitchFamily="18" charset="0"/>
              </a:rPr>
              <a:t>Expand global engagement. </a:t>
            </a:r>
            <a:endParaRPr lang="en-US" sz="1800" b="0" i="0" dirty="0">
              <a:solidFill>
                <a:srgbClr val="000000"/>
              </a:solidFill>
              <a:effectLst/>
              <a:latin typeface="Times New Roman" panose="02020603050405020304" pitchFamily="18" charset="0"/>
            </a:endParaRPr>
          </a:p>
          <a:p>
            <a:pPr algn="l" rtl="0" fontAlgn="base"/>
            <a:r>
              <a:rPr lang="en-US" sz="1800" b="0" i="0" dirty="0">
                <a:solidFill>
                  <a:srgbClr val="1A1516"/>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Times New Roman" panose="02020603050405020304" pitchFamily="18" charset="0"/>
              </a:rPr>
              <a:t>Nevada State Infrastructure Bank (SIB):</a:t>
            </a:r>
            <a:r>
              <a:rPr lang="en-US" sz="1800" b="0" i="0" dirty="0">
                <a:solidFill>
                  <a:srgbClr val="000000"/>
                </a:solidFill>
                <a:effectLst/>
                <a:latin typeface="Times New Roman" panose="02020603050405020304" pitchFamily="18" charset="0"/>
              </a:rPr>
              <a:t> was established to provide low-cost financing to NV state agencies, local governments, tribal governments, and nonprofit organizations for priority infrastructure projects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Can provide financing for transportation facilities, utility infrastructure – etc.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Times New Roman" panose="02020603050405020304" pitchFamily="18" charset="0"/>
              </a:rPr>
              <a:t>Office of Science, Innovation, and Technology</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Charged with administering grants that are provided by legislative appropriation and other STEM and broadband related grants from the federal government and some form private foundations –current funding opportunities include K-5 STEM Grant, Workforce Challenge Grant, STEM WF talent pipeline development grant and the designated stem school grant – all which can be found on their website at osit.nv.gov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Also, the </a:t>
            </a:r>
            <a:r>
              <a:rPr lang="en-US" sz="1800" b="1" i="0" dirty="0">
                <a:solidFill>
                  <a:srgbClr val="000000"/>
                </a:solidFill>
                <a:effectLst/>
                <a:latin typeface="Times New Roman" panose="02020603050405020304" pitchFamily="18" charset="0"/>
              </a:rPr>
              <a:t>USDA Rural Development</a:t>
            </a:r>
            <a:r>
              <a:rPr lang="en-US" sz="1800" b="0" i="0" dirty="0">
                <a:solidFill>
                  <a:srgbClr val="000000"/>
                </a:solidFill>
                <a:effectLst/>
                <a:latin typeface="Times New Roman" panose="02020603050405020304" pitchFamily="18" charset="0"/>
              </a:rPr>
              <a:t> – they have various opportunities worth exploring, focused heavily on rural communities.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Remember, understand what you are looking for and explore.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Another example is the </a:t>
            </a:r>
            <a:r>
              <a:rPr lang="en-US" sz="1800" b="1" i="0" dirty="0">
                <a:solidFill>
                  <a:srgbClr val="000000"/>
                </a:solidFill>
                <a:effectLst/>
                <a:latin typeface="Times New Roman" panose="02020603050405020304" pitchFamily="18" charset="0"/>
              </a:rPr>
              <a:t>Nevada Division of Tourism</a:t>
            </a:r>
            <a:r>
              <a:rPr lang="en-US" sz="1800" b="0" i="0" dirty="0">
                <a:solidFill>
                  <a:srgbClr val="000000"/>
                </a:solidFill>
                <a:effectLst/>
                <a:latin typeface="Times New Roman" panose="02020603050405020304" pitchFamily="18" charset="0"/>
              </a:rPr>
              <a:t> who has rural marketing grants, a 3-D destination development grant as well as support through the Destination Nevada Academy for rural partners – information can also be found on their website at travelnevada.biz. </a:t>
            </a:r>
            <a:r>
              <a:rPr lang="en-US" sz="1800" b="0" i="1" dirty="0">
                <a:solidFill>
                  <a:srgbClr val="000000"/>
                </a:solidFill>
                <a:effectLst/>
                <a:latin typeface="Times New Roman" panose="02020603050405020304" pitchFamily="18" charset="0"/>
              </a:rPr>
              <a:t>This is just one example of a state agency that awards funding either designated by the state or as pass-through  federal funding. Find the agency that best fits with the work you are doing and learn more about what funding they offer</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9ADF563-15B1-4F59-8F3F-F292BF2B1EA1}" type="slidenum">
              <a:rPr lang="en-US"/>
              <a:t>12</a:t>
            </a:fld>
            <a:endParaRPr lang="en-US"/>
          </a:p>
        </p:txBody>
      </p:sp>
    </p:spTree>
    <p:extLst>
      <p:ext uri="{BB962C8B-B14F-4D97-AF65-F5344CB8AC3E}">
        <p14:creationId xmlns:p14="http://schemas.microsoft.com/office/powerpoint/2010/main" val="2094494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Times New Roman" panose="02020603050405020304" pitchFamily="18" charset="0"/>
              </a:rPr>
              <a:t>This is the usual go to for grant research. It does provide that database that features thousands of grants as well as the list of the grant-making agencies. The more you use it and really, the more you take the time to explore it and the various resources it provides, the much more comfortable you will become with it.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Grants.gov does have a comprehensive list of resources that I find helpful, including trainings/presentations and general information on grant management – resources include grant policies, explanations as to grant eligibility as well as a comprehensive list of grant terminology.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Times New Roman" panose="02020603050405020304" pitchFamily="18" charset="0"/>
              </a:rPr>
              <a:t>Don’t forget your 4 sorting criteria here! Narrow down first by Subject area and Geographic Preference and utilize your keywords and project timeline!</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9ADF563-15B1-4F59-8F3F-F292BF2B1EA1}" type="slidenum">
              <a:rPr lang="en-US"/>
              <a:t>13</a:t>
            </a:fld>
            <a:endParaRPr lang="en-US"/>
          </a:p>
        </p:txBody>
      </p:sp>
    </p:spTree>
    <p:extLst>
      <p:ext uri="{BB962C8B-B14F-4D97-AF65-F5344CB8AC3E}">
        <p14:creationId xmlns:p14="http://schemas.microsoft.com/office/powerpoint/2010/main" val="66183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Times New Roman" panose="02020603050405020304" pitchFamily="18" charset="0"/>
              </a:rPr>
              <a:t>The Governor’s Office of Federal Assistance and USDR are working together to provide users with the ability to search for grants with ease and efficiency, along with expanding opportunities for collaboration with other grant seekers. Our efforts to offer this FREE federal grant discovery tool statewide is the first in the Nation. Interested in moving your grant discovery to the next phase? You can sign up for the tool on our website.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(Ask Mayita what else she wants here)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9ADF563-15B1-4F59-8F3F-F292BF2B1EA1}" type="slidenum">
              <a:rPr lang="en-US"/>
              <a:t>14</a:t>
            </a:fld>
            <a:endParaRPr lang="en-US"/>
          </a:p>
        </p:txBody>
      </p:sp>
    </p:spTree>
    <p:extLst>
      <p:ext uri="{BB962C8B-B14F-4D97-AF65-F5344CB8AC3E}">
        <p14:creationId xmlns:p14="http://schemas.microsoft.com/office/powerpoint/2010/main" val="114168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dirty="0">
                <a:solidFill>
                  <a:srgbClr val="000000"/>
                </a:solidFill>
                <a:effectLst/>
                <a:latin typeface="Times New Roman" panose="02020603050405020304" pitchFamily="18" charset="0"/>
              </a:rPr>
              <a:t>It is always beneficial to check to see if a grant is a good fit for your organization</a:t>
            </a:r>
            <a:r>
              <a:rPr lang="en-US" sz="1800" b="0" i="0" dirty="0">
                <a:solidFill>
                  <a:srgbClr val="000000"/>
                </a:solidFill>
                <a:effectLst/>
                <a:latin typeface="Times New Roman" panose="02020603050405020304" pitchFamily="18" charset="0"/>
              </a:rPr>
              <a:t>. You can do this by asking a few questions, such as: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Does it fit your current priorities, needs, mission, vision, and or goals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Are there existing relationships?  If so, capitalize/leverage them.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Do you have a previous relationship or connection with the funder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Can we meet the grant application deadline? Begin with the end in mind.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Can we manage grant related activities?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Have we discussed our application readiness? </a:t>
            </a:r>
          </a:p>
          <a:p>
            <a:pPr algn="just" rtl="0" fontAlgn="base"/>
            <a:r>
              <a:rPr lang="en-US" sz="1800" b="0" i="0" dirty="0">
                <a:solidFill>
                  <a:srgbClr val="000000"/>
                </a:solidFill>
                <a:effectLst/>
                <a:latin typeface="Times New Roman" panose="02020603050405020304" pitchFamily="18" charset="0"/>
              </a:rPr>
              <a:t>How do I know whether a grant opportunity is a good fit for my organization?  It is important to consider various indicators when researching grants and whether you are well positioned to develop and apply for a grant opportunity. There are various guiding questions that can be asked to begin this conversation and to conduct a “grant fit check”. OFA has created an example of how an organization can rubric an opportunity under consideration.  </a:t>
            </a:r>
            <a:endParaRPr lang="en-US" b="0" i="0" dirty="0">
              <a:solidFill>
                <a:srgbClr val="000000"/>
              </a:solidFill>
              <a:effectLst/>
              <a:latin typeface="Segoe UI" panose="020B0502040204020203" pitchFamily="34" charset="0"/>
            </a:endParaRPr>
          </a:p>
          <a:p>
            <a:pPr algn="just"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1" i="0" dirty="0">
                <a:solidFill>
                  <a:srgbClr val="000000"/>
                </a:solidFill>
                <a:effectLst/>
                <a:latin typeface="Times New Roman" panose="02020603050405020304" pitchFamily="18" charset="0"/>
              </a:rPr>
              <a:t>I will walk through the templated form with them and the various indicators to help them understand the rubric process and how it can benefit their grant discovery/decision making.</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9ADF563-15B1-4F59-8F3F-F292BF2B1EA1}" type="slidenum">
              <a:rPr lang="en-US"/>
              <a:t>15</a:t>
            </a:fld>
            <a:endParaRPr lang="en-US"/>
          </a:p>
        </p:txBody>
      </p:sp>
    </p:spTree>
    <p:extLst>
      <p:ext uri="{BB962C8B-B14F-4D97-AF65-F5344CB8AC3E}">
        <p14:creationId xmlns:p14="http://schemas.microsoft.com/office/powerpoint/2010/main" val="215531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Times New Roman" panose="02020603050405020304" pitchFamily="18" charset="0"/>
              </a:rPr>
              <a:t>Reminders and Best Practices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If this is your first time registering with grants.gov, always read the registration instructions carefully and prepare all your information to aid you in that process.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Remember, organizations also must have an active System for Award Management or SAM registration that is valid – this provides the organization with their Unique Entity Identifier number (UEI)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Also Remember, SAM is slow – it can take several weeks, if not longer, for an organization to successfully be registered with SAM –so make time and do this far in advance so that you are not scrambling or missing any required application submission deadlines. At least a month – don't wait until the week of.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If you ever get stuck, you can always reach out to us, and we can provide limited technical assistance with both SAM and grants.gov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Make time to submit your workspace and plan! You do not want to wait the day of to submit your application just in case you run into a technical program, or it’s bogged down because various applications are being uploaded at the same time. Have your information and resources handy, and make sure you have the most current versions – get organized.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Remember to always have that end in mind – create your research plan and really understand what you are looking for. Establish your network, keep track of the information you collect, the contacts that you make, and build your relationships.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Let people know what you’re looking for so that if they see an opportunity that may be a good fit for your organization, they reach out to you, or vice versa, if you see a good fit for them, bring it to their attention –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An organization can also explore underrepresented funding opportunities – remember know your need – is the organization or business owned by women, a veteran, a minority group – many funders create grants specifically dedicated to underrepresented groups, so explore.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69ADF563-15B1-4F59-8F3F-F292BF2B1EA1}" type="slidenum">
              <a:rPr lang="en-US"/>
              <a:t>16</a:t>
            </a:fld>
            <a:endParaRPr lang="en-US"/>
          </a:p>
        </p:txBody>
      </p:sp>
    </p:spTree>
    <p:extLst>
      <p:ext uri="{BB962C8B-B14F-4D97-AF65-F5344CB8AC3E}">
        <p14:creationId xmlns:p14="http://schemas.microsoft.com/office/powerpoint/2010/main" val="198079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ADF563-15B1-4F59-8F3F-F292BF2B1EA1}" type="slidenum">
              <a:rPr lang="en-US"/>
              <a:t>17</a:t>
            </a:fld>
            <a:endParaRPr lang="en-US"/>
          </a:p>
        </p:txBody>
      </p:sp>
    </p:spTree>
    <p:extLst>
      <p:ext uri="{BB962C8B-B14F-4D97-AF65-F5344CB8AC3E}">
        <p14:creationId xmlns:p14="http://schemas.microsoft.com/office/powerpoint/2010/main" val="145657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OFA provides a variety of grant related resources including the notice of funding opportunity and funding database we discussed earlier, a comprehensive grant manual (update version will be available on our website next quarter), free monthly trainings and technical assistance. For technical assistance please Our monthly trainings are free and open to the public and they are also posted to our website. We recently uploaded our Grants 101 training which you can access by following the link in these slides or visiting our website. </a:t>
            </a:r>
          </a:p>
          <a:p>
            <a:r>
              <a:rPr lang="en-US" dirty="0">
                <a:cs typeface="Calibri"/>
              </a:rPr>
              <a:t>Our next training will be March 29th and will cover Federal Grant Matching and the NV Grant Matching Program.</a:t>
            </a:r>
          </a:p>
          <a:p>
            <a:endParaRPr lang="en-US" dirty="0">
              <a:cs typeface="Calibri"/>
            </a:endParaRPr>
          </a:p>
          <a:p>
            <a:r>
              <a:rPr lang="en-US" dirty="0">
                <a:cs typeface="Calibri"/>
              </a:rPr>
              <a:t>Finally, we offer several additional resources on our website and a monthly newsletter where you can stay up to date with funding opportunities, upcoming training, and monthly tips and tricks.</a:t>
            </a:r>
          </a:p>
        </p:txBody>
      </p:sp>
      <p:sp>
        <p:nvSpPr>
          <p:cNvPr id="4" name="Slide Number Placeholder 3"/>
          <p:cNvSpPr>
            <a:spLocks noGrp="1"/>
          </p:cNvSpPr>
          <p:nvPr>
            <p:ph type="sldNum" sz="quarter" idx="5"/>
          </p:nvPr>
        </p:nvSpPr>
        <p:spPr/>
        <p:txBody>
          <a:bodyPr/>
          <a:lstStyle/>
          <a:p>
            <a:fld id="{69ADF563-15B1-4F59-8F3F-F292BF2B1EA1}" type="slidenum">
              <a:rPr lang="en-US"/>
              <a:t>18</a:t>
            </a:fld>
            <a:endParaRPr lang="en-US"/>
          </a:p>
        </p:txBody>
      </p:sp>
    </p:spTree>
    <p:extLst>
      <p:ext uri="{BB962C8B-B14F-4D97-AF65-F5344CB8AC3E}">
        <p14:creationId xmlns:p14="http://schemas.microsoft.com/office/powerpoint/2010/main" val="897607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Governor’s Office of Federal Assistance, or OFA, was created with the passage of Assembly Bill 445 of the 81st Legislative Session </a:t>
            </a:r>
            <a:endParaRPr lang="en"/>
          </a:p>
          <a:p>
            <a:pPr marL="171450" indent="-171450">
              <a:buFont typeface="Symbol"/>
              <a:buChar char="•"/>
            </a:pPr>
            <a:r>
              <a:rPr lang="en"/>
              <a:t>Vision </a:t>
            </a:r>
            <a:endParaRPr lang="en-US">
              <a:cs typeface="Calibri"/>
            </a:endParaRPr>
          </a:p>
          <a:p>
            <a:pPr marL="628650" lvl="1" indent="-171450">
              <a:buFont typeface="Courier New"/>
              <a:buChar char="○"/>
            </a:pPr>
            <a:r>
              <a:rPr lang="en"/>
              <a:t>The Governor’s Office of Federal Assistance supports our stakeholders in obtaining, increasing, and maximizing federal assistance. </a:t>
            </a:r>
            <a:endParaRPr lang="en-US"/>
          </a:p>
          <a:p>
            <a:pPr marL="171450" indent="-171450">
              <a:buFont typeface="Symbol"/>
              <a:buChar char="•"/>
            </a:pPr>
            <a:r>
              <a:rPr lang="en"/>
              <a:t>Mission </a:t>
            </a:r>
            <a:endParaRPr lang="en-US"/>
          </a:p>
          <a:p>
            <a:pPr marL="628650" lvl="1" indent="-171450">
              <a:buFont typeface="Courier New"/>
              <a:buChar char="○"/>
            </a:pPr>
            <a:r>
              <a:rPr lang="en"/>
              <a:t>The Governor’s Office of Federal Assistance reduces barriers by providing inclusive, collaborative, comprehensive, and centralized support in obtaining federal dollars for Nevada</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9ADF563-15B1-4F59-8F3F-F292BF2B1EA1}" type="slidenum">
              <a:t>2</a:t>
            </a:fld>
            <a:endParaRPr lang="en-US"/>
          </a:p>
        </p:txBody>
      </p:sp>
    </p:spTree>
    <p:extLst>
      <p:ext uri="{BB962C8B-B14F-4D97-AF65-F5344CB8AC3E}">
        <p14:creationId xmlns:p14="http://schemas.microsoft.com/office/powerpoint/2010/main" val="322424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9ADF563-15B1-4F59-8F3F-F292BF2B1EA1}" type="slidenum">
              <a:rPr lang="en-US" smtClean="0"/>
              <a:t>3</a:t>
            </a:fld>
            <a:endParaRPr lang="en-US"/>
          </a:p>
        </p:txBody>
      </p:sp>
    </p:spTree>
    <p:extLst>
      <p:ext uri="{BB962C8B-B14F-4D97-AF65-F5344CB8AC3E}">
        <p14:creationId xmlns:p14="http://schemas.microsoft.com/office/powerpoint/2010/main" val="164954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Kylie Howard is a Executive Grants Analyst and Public Information Officer. She works to maintain the database of federal funding opportunities on our website and manages our Notice of Funding Opportunity Form and submissions. Kylie Howard comes from the Nonprofit industry where she engaged in grant discovery for the cultural industry.  </a:t>
            </a:r>
            <a:endParaRPr lang="en-US" dirty="0">
              <a:cs typeface="Calibri"/>
            </a:endParaRPr>
          </a:p>
        </p:txBody>
      </p:sp>
      <p:sp>
        <p:nvSpPr>
          <p:cNvPr id="4" name="Slide Number Placeholder 3"/>
          <p:cNvSpPr>
            <a:spLocks noGrp="1"/>
          </p:cNvSpPr>
          <p:nvPr>
            <p:ph type="sldNum" sz="quarter" idx="5"/>
          </p:nvPr>
        </p:nvSpPr>
        <p:spPr/>
        <p:txBody>
          <a:bodyPr/>
          <a:lstStyle/>
          <a:p>
            <a:fld id="{69ADF563-15B1-4F59-8F3F-F292BF2B1EA1}" type="slidenum">
              <a:t>4</a:t>
            </a:fld>
            <a:endParaRPr lang="en-US"/>
          </a:p>
        </p:txBody>
      </p:sp>
    </p:spTree>
    <p:extLst>
      <p:ext uri="{BB962C8B-B14F-4D97-AF65-F5344CB8AC3E}">
        <p14:creationId xmlns:p14="http://schemas.microsoft.com/office/powerpoint/2010/main" val="382356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0" i="0" dirty="0">
                <a:solidFill>
                  <a:srgbClr val="000000"/>
                </a:solidFill>
                <a:effectLst/>
                <a:latin typeface="Times New Roman"/>
                <a:cs typeface="Times New Roman"/>
              </a:rPr>
              <a:t>Applying for a grant can feel especially intimidating if you have never done it before or don’t know where to start. We are excited to be offering this training to help you engage in grant discovery and we are excited to be continually offering monthly trainings on different aspects of the process of grants management. After todays presentation I highly encourage you to watch our Grants 101 presentation and stay tuned for future announcements. </a:t>
            </a:r>
            <a:endParaRPr lang="en-US" dirty="0">
              <a:solidFill>
                <a:srgbClr val="000000"/>
              </a:solidFill>
              <a:latin typeface="Times New Roman"/>
              <a:cs typeface="Times New Roman"/>
            </a:endParaRPr>
          </a:p>
          <a:p>
            <a:endParaRPr lang="en-US" sz="1800" dirty="0">
              <a:solidFill>
                <a:srgbClr val="000000"/>
              </a:solidFill>
              <a:latin typeface="Times New Roman"/>
              <a:cs typeface="Times New Roman"/>
            </a:endParaRPr>
          </a:p>
          <a:p>
            <a:pPr algn="l"/>
            <a:r>
              <a:rPr lang="en-US" sz="1800" b="0" i="0" dirty="0">
                <a:solidFill>
                  <a:srgbClr val="000000"/>
                </a:solidFill>
                <a:effectLst/>
                <a:latin typeface="Times New Roman"/>
                <a:cs typeface="Times New Roman"/>
              </a:rPr>
              <a:t>READ SLIDE</a:t>
            </a:r>
          </a:p>
          <a:p>
            <a:pPr algn="l"/>
            <a:endParaRPr lang="en-US" sz="1800" b="0" i="0" dirty="0">
              <a:solidFill>
                <a:srgbClr val="000000"/>
              </a:solidFill>
              <a:effectLst/>
              <a:latin typeface="Times New Roman"/>
              <a:cs typeface="Times New Roman"/>
            </a:endParaRPr>
          </a:p>
          <a:p>
            <a:pPr algn="l"/>
            <a:r>
              <a:rPr lang="en-US" sz="1800" b="0" i="0" dirty="0">
                <a:solidFill>
                  <a:srgbClr val="000000"/>
                </a:solidFill>
                <a:effectLst/>
                <a:latin typeface="Times New Roman"/>
                <a:cs typeface="Times New Roman"/>
              </a:rPr>
              <a:t>Okay now that that is out of the way lets talk about getting set up for success in your grant search. This can be tedious but if you do just a couple of things you can cut down the time searching for grants immensely.</a:t>
            </a:r>
            <a:endParaRPr lang="en-US" b="0" i="0" dirty="0">
              <a:solidFill>
                <a:srgbClr val="000000"/>
              </a:solidFill>
              <a:effectLst/>
              <a:latin typeface="Times New Roman"/>
              <a:cs typeface="Times New Roman"/>
            </a:endParaRPr>
          </a:p>
          <a:p>
            <a:endParaRPr lang="en-US" dirty="0">
              <a:cs typeface="Calibri"/>
            </a:endParaRPr>
          </a:p>
        </p:txBody>
      </p:sp>
      <p:sp>
        <p:nvSpPr>
          <p:cNvPr id="4" name="Slide Number Placeholder 3"/>
          <p:cNvSpPr>
            <a:spLocks noGrp="1"/>
          </p:cNvSpPr>
          <p:nvPr>
            <p:ph type="sldNum" sz="quarter" idx="5"/>
          </p:nvPr>
        </p:nvSpPr>
        <p:spPr/>
        <p:txBody>
          <a:bodyPr/>
          <a:lstStyle/>
          <a:p>
            <a:fld id="{69ADF563-15B1-4F59-8F3F-F292BF2B1EA1}" type="slidenum">
              <a:rPr lang="en-US"/>
              <a:t>5</a:t>
            </a:fld>
            <a:endParaRPr lang="en-US"/>
          </a:p>
        </p:txBody>
      </p:sp>
    </p:spTree>
    <p:extLst>
      <p:ext uri="{BB962C8B-B14F-4D97-AF65-F5344CB8AC3E}">
        <p14:creationId xmlns:p14="http://schemas.microsoft.com/office/powerpoint/2010/main" val="193725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First you have to know what you are looking for. What kind of grant are you looking for? General Operating Support, Technical development/Capacity building? Capital Funding, or Program/Project specific?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Is the project fundable - What are the deficiencies, the strengths, the inputs and the outputs?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Why should a funder support this project or program? Is the project fundable? By that I mean is the project/program compatible with your agency’s central mission or purpose?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Are other agencies doing similar work? If so – have you explored collaboration? Or are you filling a specific niche?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Take some time to identify exactly what you are looking for and identify </a:t>
            </a:r>
            <a:r>
              <a:rPr lang="en-US" sz="1800" b="1" i="0" dirty="0">
                <a:solidFill>
                  <a:srgbClr val="000000"/>
                </a:solidFill>
                <a:effectLst/>
                <a:latin typeface="Times New Roman" panose="02020603050405020304" pitchFamily="18" charset="0"/>
              </a:rPr>
              <a:t>keywords</a:t>
            </a:r>
            <a:r>
              <a:rPr lang="en-US" sz="1800" b="0" i="0" dirty="0">
                <a:solidFill>
                  <a:srgbClr val="000000"/>
                </a:solidFill>
                <a:effectLst/>
                <a:latin typeface="Times New Roman" panose="02020603050405020304" pitchFamily="18" charset="0"/>
              </a:rPr>
              <a:t> to help your grant discovery go smoother.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9ADF563-15B1-4F59-8F3F-F292BF2B1EA1}" type="slidenum">
              <a:rPr lang="en-US" smtClean="0"/>
              <a:t>6</a:t>
            </a:fld>
            <a:endParaRPr lang="en-US"/>
          </a:p>
        </p:txBody>
      </p:sp>
    </p:spTree>
    <p:extLst>
      <p:ext uri="{BB962C8B-B14F-4D97-AF65-F5344CB8AC3E}">
        <p14:creationId xmlns:p14="http://schemas.microsoft.com/office/powerpoint/2010/main" val="389491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Times New Roman" panose="02020603050405020304" pitchFamily="18" charset="0"/>
              </a:rPr>
              <a:t>One of our next big tips is to engage in project management before you even go looking for a grant. </a:t>
            </a:r>
            <a:endParaRPr lang="en-US" b="0" i="0" dirty="0">
              <a:solidFill>
                <a:srgbClr val="000000"/>
              </a:solidFill>
              <a:effectLst/>
              <a:latin typeface="Times New Roman" panose="02020603050405020304" pitchFamily="18" charset="0"/>
            </a:endParaRPr>
          </a:p>
          <a:p>
            <a:pPr algn="l" rtl="0" fontAlgn="base"/>
            <a:r>
              <a:rPr lang="en-US" sz="1800" b="0" i="0" dirty="0">
                <a:solidFill>
                  <a:srgbClr val="000000"/>
                </a:solidFill>
                <a:effectLst/>
                <a:latin typeface="Times New Roman" panose="02020603050405020304" pitchFamily="18" charset="0"/>
              </a:rPr>
              <a:t>Answering questions like : </a:t>
            </a:r>
            <a:endParaRPr lang="en-US"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Who will write the grant?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Who will manage the grant?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When do we plan on offering services funded by the grant?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How much money do we need for the program to be successful? Etc.  </a:t>
            </a:r>
          </a:p>
          <a:p>
            <a:pPr algn="l" rtl="0" fontAlgn="base"/>
            <a:r>
              <a:rPr lang="en-US" sz="1800" b="0" i="0" dirty="0">
                <a:solidFill>
                  <a:srgbClr val="000000"/>
                </a:solidFill>
                <a:effectLst/>
                <a:latin typeface="Times New Roman" panose="02020603050405020304" pitchFamily="18" charset="0"/>
              </a:rPr>
              <a:t>Can give you a jumpstart on understanding the process wholly before beginning your search. Generate a </a:t>
            </a:r>
            <a:r>
              <a:rPr lang="en-US" sz="1800" b="1" i="0" dirty="0">
                <a:solidFill>
                  <a:srgbClr val="000000"/>
                </a:solidFill>
                <a:effectLst/>
                <a:latin typeface="Times New Roman" panose="02020603050405020304" pitchFamily="18" charset="0"/>
              </a:rPr>
              <a:t>timeline</a:t>
            </a:r>
            <a:r>
              <a:rPr lang="en-US" sz="1800" b="0" i="0" dirty="0">
                <a:solidFill>
                  <a:srgbClr val="000000"/>
                </a:solidFill>
                <a:effectLst/>
                <a:latin typeface="Times New Roman" panose="02020603050405020304" pitchFamily="18" charset="0"/>
              </a:rPr>
              <a:t> so you know when you need the funding and then you can work backwards.  </a:t>
            </a:r>
            <a:endParaRPr lang="en-US" b="0" i="0" dirty="0">
              <a:solidFill>
                <a:srgbClr val="000000"/>
              </a:solidFill>
              <a:effectLst/>
              <a:latin typeface="Times New Roman" panose="02020603050405020304" pitchFamily="18" charset="0"/>
            </a:endParaRPr>
          </a:p>
          <a:p>
            <a:pPr algn="l" rtl="0" fontAlgn="base"/>
            <a:r>
              <a:rPr lang="en-US" sz="1800" b="1" i="0" dirty="0">
                <a:solidFill>
                  <a:srgbClr val="000000"/>
                </a:solidFill>
                <a:effectLst/>
                <a:latin typeface="Times New Roman" panose="02020603050405020304" pitchFamily="18" charset="0"/>
              </a:rPr>
              <a:t>BACKWARDS LIST: </a:t>
            </a:r>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Times New Roman" panose="02020603050405020304" pitchFamily="18" charset="0"/>
            </a:endParaRP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Grant Close date,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Time to prepare application,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Grant Opens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Grant Discovery </a:t>
            </a:r>
          </a:p>
          <a:p>
            <a:endParaRPr lang="en-US" dirty="0"/>
          </a:p>
        </p:txBody>
      </p:sp>
      <p:sp>
        <p:nvSpPr>
          <p:cNvPr id="4" name="Slide Number Placeholder 3"/>
          <p:cNvSpPr>
            <a:spLocks noGrp="1"/>
          </p:cNvSpPr>
          <p:nvPr>
            <p:ph type="sldNum" sz="quarter" idx="5"/>
          </p:nvPr>
        </p:nvSpPr>
        <p:spPr/>
        <p:txBody>
          <a:bodyPr/>
          <a:lstStyle/>
          <a:p>
            <a:fld id="{69ADF563-15B1-4F59-8F3F-F292BF2B1EA1}" type="slidenum">
              <a:rPr lang="en-US" smtClean="0"/>
              <a:t>7</a:t>
            </a:fld>
            <a:endParaRPr lang="en-US"/>
          </a:p>
        </p:txBody>
      </p:sp>
    </p:spTree>
    <p:extLst>
      <p:ext uri="{BB962C8B-B14F-4D97-AF65-F5344CB8AC3E}">
        <p14:creationId xmlns:p14="http://schemas.microsoft.com/office/powerpoint/2010/main" val="1804149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Times New Roman" panose="02020603050405020304" pitchFamily="18" charset="0"/>
              </a:rPr>
              <a:t>And finally figure out your filters.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This method comes from “Storytelling for Grantseekers: A Guide to Creative Nonprofit Fundraising”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Four criteria to sort funding: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Subject area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Geographic Preference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Type of Financial need </a:t>
            </a:r>
          </a:p>
          <a:p>
            <a:pPr algn="l" rtl="0" fontAlgn="base">
              <a:buFont typeface="Arial" panose="020B0604020202020204" pitchFamily="34" charset="0"/>
              <a:buChar char="•"/>
            </a:pPr>
            <a:r>
              <a:rPr lang="en-US" sz="1800" b="0" i="0" dirty="0">
                <a:solidFill>
                  <a:srgbClr val="000000"/>
                </a:solidFill>
                <a:effectLst/>
                <a:latin typeface="Times New Roman" panose="02020603050405020304" pitchFamily="18" charset="0"/>
              </a:rPr>
              <a:t>Typical dollar range of grants awarded  </a:t>
            </a:r>
          </a:p>
          <a:p>
            <a:pPr algn="l" rtl="0" fontAlgn="base"/>
            <a:r>
              <a:rPr lang="en-US" sz="1800" b="0" i="0" dirty="0">
                <a:solidFill>
                  <a:srgbClr val="000000"/>
                </a:solidFill>
                <a:effectLst/>
                <a:latin typeface="Times New Roman" panose="02020603050405020304" pitchFamily="18" charset="0"/>
              </a:rPr>
              <a:t>And the Plus One = Relationships. Any connections between you and a potential Grantmaker?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“A tip for making research more efficient: review the first two criteria (subject matter and geography) before going any further. If you identify a funder that supports agencies doing the work that yours does, but sets geographic restrictions on its grantmaking,  and your agency doesn’t fit within the geographic boundaries, then STOP! Don’t read another word. You’re only wasting your  time  by reading about a funder that  does not fund in your area or does not fund the type of work that your agency does.”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69ADF563-15B1-4F59-8F3F-F292BF2B1EA1}" type="slidenum">
              <a:rPr lang="en-US" smtClean="0"/>
              <a:t>8</a:t>
            </a:fld>
            <a:endParaRPr lang="en-US"/>
          </a:p>
        </p:txBody>
      </p:sp>
    </p:spTree>
    <p:extLst>
      <p:ext uri="{BB962C8B-B14F-4D97-AF65-F5344CB8AC3E}">
        <p14:creationId xmlns:p14="http://schemas.microsoft.com/office/powerpoint/2010/main" val="341549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Now that we have identified the program, keywords, timeline, and main sorting criteria we can begin to look for a grant. There are several places you can begin your search such as OFA.nv.gov, Subscription Websites and Online Directories, State Agencies, Grants.gov, and specialized grant discovery Tools such as the USDR Grant Discovery Tool we just launched. </a:t>
            </a:r>
            <a:endParaRPr lang="en-US" dirty="0">
              <a:cs typeface="Calibri"/>
            </a:endParaRPr>
          </a:p>
        </p:txBody>
      </p:sp>
      <p:sp>
        <p:nvSpPr>
          <p:cNvPr id="4" name="Slide Number Placeholder 3"/>
          <p:cNvSpPr>
            <a:spLocks noGrp="1"/>
          </p:cNvSpPr>
          <p:nvPr>
            <p:ph type="sldNum" sz="quarter" idx="5"/>
          </p:nvPr>
        </p:nvSpPr>
        <p:spPr/>
        <p:txBody>
          <a:bodyPr/>
          <a:lstStyle/>
          <a:p>
            <a:fld id="{69ADF563-15B1-4F59-8F3F-F292BF2B1EA1}" type="slidenum">
              <a:rPr lang="en-US"/>
              <a:t>9</a:t>
            </a:fld>
            <a:endParaRPr lang="en-US"/>
          </a:p>
        </p:txBody>
      </p:sp>
    </p:spTree>
    <p:extLst>
      <p:ext uri="{BB962C8B-B14F-4D97-AF65-F5344CB8AC3E}">
        <p14:creationId xmlns:p14="http://schemas.microsoft.com/office/powerpoint/2010/main" val="66183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F5EE6B-6C6F-4B6F-88E7-7515AFC405C3}"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FAA6-DEFB-43D7-91D7-C24C1422E3A4}"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FA2FF6-5076-4A1C-A965-1321299DAA22}"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A39D13-F3B7-4C72-ACBE-37E1050F6D40}"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C94E15-4B59-4CE9-A8F9-8EFDD57AA2FC}" type="datetime1">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E5200C-827A-4798-AD3D-BED304FF1033}" type="datetime1">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CA117-7A99-4BF9-8077-3404A2F9A99F}" type="datetime1">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6E9B1F-59AD-4790-B428-F32B382F0CF4}"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ED64B-6F18-4623-B48E-2E6F775EA27D}" type="datetime1">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E63A3-CD47-4CF4-9550-204823240324}"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50FEF-3971-46AC-8C13-3B8DC05E5E41}" type="datetime1">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BCC55-8D43-430B-BA29-B87B25BB8669}" type="datetime1">
              <a:rPr lang="en-US" smtClean="0"/>
              <a:t>4/27/2023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irtable.com/shrM9Se0dVcClaHPv"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grantstation.com/" TargetMode="External"/><Relationship Id="rId7" Type="http://schemas.openxmlformats.org/officeDocument/2006/relationships/hyperlink" Target="https://grantgopher.com/"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hyperlink" Target="https://candid.org/find-funding" TargetMode="External"/><Relationship Id="rId4" Type="http://schemas.openxmlformats.org/officeDocument/2006/relationships/image" Target="../media/image15.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goed.nv.gov/programs-incentives/" TargetMode="External"/><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ofa.nv.gov/Grant_Resources/State_Grant_Opportunities/" TargetMode="External"/><Relationship Id="rId5" Type="http://schemas.openxmlformats.org/officeDocument/2006/relationships/hyperlink" Target="https://osit.nv.gov/Grants/Grants/" TargetMode="External"/><Relationship Id="rId10" Type="http://schemas.openxmlformats.org/officeDocument/2006/relationships/image" Target="../media/image6.png"/><Relationship Id="rId4" Type="http://schemas.openxmlformats.org/officeDocument/2006/relationships/hyperlink" Target="https://www.nevadatreasurer.gov/uploadedFiles/treasurernvgov/content/Sites/SIB%20FINAL%20APPLICATION.pdf" TargetMode="Externa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hyperlink" Target="https://ofa.nv.gov/uploadedFiles/grantnvgov/Content/Grant_Resources/Grant%20Fit%20Check%20.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6.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hyperlink" Target="http://eepurl.com/ihgDBr" TargetMode="External"/><Relationship Id="rId3" Type="http://schemas.openxmlformats.org/officeDocument/2006/relationships/hyperlink" Target="https://airtable.com/shrM9Se0dVcClaHPv" TargetMode="External"/><Relationship Id="rId7" Type="http://schemas.openxmlformats.org/officeDocument/2006/relationships/hyperlink" Target="https://ofa.nv.gov/Training_and_Development/Federal_Grant_Matching___the_Nevada_Grant_Matching_Program/"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https://ofa.nv.gov/Training_and_Development/Grants_101/" TargetMode="External"/><Relationship Id="rId5" Type="http://schemas.openxmlformats.org/officeDocument/2006/relationships/hyperlink" Target="https://ofa.nv.gov/Training_and_Development/Training-Schedule/" TargetMode="External"/><Relationship Id="rId10" Type="http://schemas.openxmlformats.org/officeDocument/2006/relationships/image" Target="../media/image6.png"/><Relationship Id="rId4" Type="http://schemas.openxmlformats.org/officeDocument/2006/relationships/hyperlink" Target="mailto:%20grants@ofa.nv.gov" TargetMode="External"/><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hyperlink" Target="https://www.grants.gov/web/grants/search-grants.html" TargetMode="External"/><Relationship Id="rId3" Type="http://schemas.openxmlformats.org/officeDocument/2006/relationships/hyperlink" Target="https://ofa.nv.gov/" TargetMode="External"/><Relationship Id="rId7" Type="http://schemas.openxmlformats.org/officeDocument/2006/relationships/hyperlink" Target="https://ofa.nv.gov/Grant_Resources/State_Grant_Opportunities/" TargetMode="External"/><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grantgopher.com/" TargetMode="External"/><Relationship Id="rId11" Type="http://schemas.openxmlformats.org/officeDocument/2006/relationships/image" Target="../media/image13.svg"/><Relationship Id="rId5" Type="http://schemas.openxmlformats.org/officeDocument/2006/relationships/hyperlink" Target="https://grantstation.com/" TargetMode="External"/><Relationship Id="rId10" Type="http://schemas.openxmlformats.org/officeDocument/2006/relationships/image" Target="../media/image12.png"/><Relationship Id="rId4" Type="http://schemas.openxmlformats.org/officeDocument/2006/relationships/hyperlink" Target="https://fconline.foundationcenter.org/?gclid=Cj0KCQiA4uCcBhDdARIsAH5jyUkAAEH1SmBBNxXWZVOH7r6W6bLTKifbVc12OOksV93fpIPIsUKhRMgaAm6EEALw_wcB" TargetMode="External"/><Relationship Id="rId9" Type="http://schemas.openxmlformats.org/officeDocument/2006/relationships/hyperlink" Target="https://ofa.nv.gov/GrantDiscove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vada Governor's Office of  Federal Assistance Logo&#10;">
            <a:extLst>
              <a:ext uri="{FF2B5EF4-FFF2-40B4-BE49-F238E27FC236}">
                <a16:creationId xmlns:a16="http://schemas.microsoft.com/office/drawing/2014/main" id="{6B50A9C6-E251-3C4D-DB80-ECCB03F7AD70}"/>
              </a:ext>
            </a:extLst>
          </p:cNvPr>
          <p:cNvPicPr>
            <a:picLocks noChangeAspect="1"/>
          </p:cNvPicPr>
          <p:nvPr/>
        </p:nvPicPr>
        <p:blipFill>
          <a:blip r:embed="rId3"/>
          <a:stretch>
            <a:fillRect/>
          </a:stretch>
        </p:blipFill>
        <p:spPr>
          <a:xfrm>
            <a:off x="2835" y="447280"/>
            <a:ext cx="12190355" cy="4483948"/>
          </a:xfrm>
          <a:prstGeom prst="rect">
            <a:avLst/>
          </a:prstGeom>
        </p:spPr>
      </p:pic>
      <p:sp>
        <p:nvSpPr>
          <p:cNvPr id="2" name="Title 1"/>
          <p:cNvSpPr>
            <a:spLocks noGrp="1"/>
          </p:cNvSpPr>
          <p:nvPr>
            <p:ph type="ctrTitle"/>
          </p:nvPr>
        </p:nvSpPr>
        <p:spPr>
          <a:xfrm>
            <a:off x="2564" y="2755290"/>
            <a:ext cx="12190816" cy="2387600"/>
          </a:xfrm>
        </p:spPr>
        <p:txBody>
          <a:bodyPr>
            <a:normAutofit/>
          </a:bodyPr>
          <a:lstStyle/>
          <a:p>
            <a:r>
              <a:rPr lang="en-US" sz="4800" dirty="0">
                <a:solidFill>
                  <a:schemeClr val="accent1"/>
                </a:solidFill>
                <a:latin typeface="Lato"/>
                <a:ea typeface="Lato"/>
                <a:cs typeface="Lato"/>
              </a:rPr>
              <a:t>Grant Discovery and Resources</a:t>
            </a:r>
            <a:endParaRPr lang="en-US" sz="4800" dirty="0">
              <a:solidFill>
                <a:schemeClr val="accent1"/>
              </a:solidFill>
              <a:latin typeface="Lato" panose="020F0502020204030203" pitchFamily="34" charset="0"/>
              <a:ea typeface="Lato"/>
              <a:cs typeface="Lato"/>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1FC9-3876-2C75-8A9B-1B127EEC7186}"/>
              </a:ext>
            </a:extLst>
          </p:cNvPr>
          <p:cNvSpPr>
            <a:spLocks noGrp="1"/>
          </p:cNvSpPr>
          <p:nvPr>
            <p:ph type="title"/>
          </p:nvPr>
        </p:nvSpPr>
        <p:spPr>
          <a:xfrm>
            <a:off x="336580" y="-89140"/>
            <a:ext cx="3932237" cy="1600200"/>
          </a:xfrm>
        </p:spPr>
        <p:txBody>
          <a:bodyPr/>
          <a:lstStyle/>
          <a:p>
            <a:r>
              <a:rPr lang="en-US" dirty="0">
                <a:solidFill>
                  <a:schemeClr val="accent6"/>
                </a:solidFill>
                <a:latin typeface="Lato"/>
                <a:ea typeface="Lato"/>
                <a:cs typeface="Lato"/>
              </a:rPr>
              <a:t>OFA.NV.GOV</a:t>
            </a:r>
          </a:p>
        </p:txBody>
      </p:sp>
      <p:sp>
        <p:nvSpPr>
          <p:cNvPr id="7" name="TextBox 6">
            <a:extLst>
              <a:ext uri="{FF2B5EF4-FFF2-40B4-BE49-F238E27FC236}">
                <a16:creationId xmlns:a16="http://schemas.microsoft.com/office/drawing/2014/main" id="{65D29B46-7BBC-87FF-1BC1-74C3F3CFD440}"/>
              </a:ext>
            </a:extLst>
          </p:cNvPr>
          <p:cNvSpPr txBox="1"/>
          <p:nvPr/>
        </p:nvSpPr>
        <p:spPr>
          <a:xfrm>
            <a:off x="339305" y="1848928"/>
            <a:ext cx="281508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Lato"/>
                <a:cs typeface="Arial"/>
              </a:rPr>
              <a:t>Funding Opportunities</a:t>
            </a:r>
            <a:endParaRPr lang="en-US" dirty="0">
              <a:latin typeface="Lato"/>
              <a:ea typeface="Lato"/>
              <a:cs typeface="Arial"/>
            </a:endParaRPr>
          </a:p>
          <a:p>
            <a:pPr marL="285750" indent="-285750">
              <a:buFont typeface="Arial"/>
              <a:buChar char="•"/>
            </a:pPr>
            <a:r>
              <a:rPr lang="en-US" dirty="0">
                <a:latin typeface="Lato"/>
                <a:ea typeface="Lato"/>
                <a:cs typeface="Arial"/>
                <a:hlinkClick r:id="rId3"/>
              </a:rPr>
              <a:t>Powered by our Notice of Funding Opportunity Form (NOFO)</a:t>
            </a:r>
            <a:endParaRPr lang="en-US" dirty="0">
              <a:latin typeface="Lato"/>
              <a:ea typeface="Lato"/>
              <a:cs typeface="Arial"/>
            </a:endParaRPr>
          </a:p>
          <a:p>
            <a:pPr marL="285750" indent="-285750">
              <a:buFont typeface="Arial"/>
              <a:buChar char="•"/>
            </a:pPr>
            <a:r>
              <a:rPr lang="en-US" dirty="0">
                <a:latin typeface="Lato"/>
                <a:ea typeface="Lato"/>
                <a:cs typeface="Arial"/>
              </a:rPr>
              <a:t>Federal, State, Foundation Support listed</a:t>
            </a:r>
          </a:p>
          <a:p>
            <a:pPr marL="285750" indent="-285750">
              <a:buFont typeface="Arial"/>
              <a:buChar char="•"/>
            </a:pPr>
            <a:r>
              <a:rPr lang="en-US" dirty="0">
                <a:latin typeface="Lato"/>
                <a:ea typeface="Lato"/>
                <a:cs typeface="Arial"/>
              </a:rPr>
              <a:t>Sort by project type, close date, administering agency, and eligibility</a:t>
            </a:r>
          </a:p>
          <a:p>
            <a:pPr marL="285750" indent="-285750">
              <a:buFont typeface="Arial"/>
              <a:buChar char="•"/>
            </a:pPr>
            <a:r>
              <a:rPr lang="en-US" dirty="0">
                <a:latin typeface="Lato"/>
                <a:ea typeface="Lato"/>
                <a:cs typeface="Arial"/>
              </a:rPr>
              <a:t>Over 500 opportunities listed</a:t>
            </a:r>
          </a:p>
        </p:txBody>
      </p:sp>
      <p:pic>
        <p:nvPicPr>
          <p:cNvPr id="6" name="Picture 6" descr="A screenshot of a table with grants opportunities">
            <a:extLst>
              <a:ext uri="{FF2B5EF4-FFF2-40B4-BE49-F238E27FC236}">
                <a16:creationId xmlns:a16="http://schemas.microsoft.com/office/drawing/2014/main" id="{D79BFB12-79FE-7ADE-DDA0-8AEC22CBABC4}"/>
              </a:ext>
            </a:extLst>
          </p:cNvPr>
          <p:cNvPicPr>
            <a:picLocks noChangeAspect="1"/>
          </p:cNvPicPr>
          <p:nvPr/>
        </p:nvPicPr>
        <p:blipFill rotWithShape="1">
          <a:blip r:embed="rId4"/>
          <a:srcRect t="2624" r="22650" b="-292"/>
          <a:stretch/>
        </p:blipFill>
        <p:spPr>
          <a:xfrm>
            <a:off x="3531079" y="638870"/>
            <a:ext cx="8336646" cy="5565841"/>
          </a:xfrm>
          <a:prstGeom prst="rect">
            <a:avLst/>
          </a:prstGeom>
        </p:spPr>
      </p:pic>
      <p:pic>
        <p:nvPicPr>
          <p:cNvPr id="3" name="Picture 2">
            <a:extLst>
              <a:ext uri="{FF2B5EF4-FFF2-40B4-BE49-F238E27FC236}">
                <a16:creationId xmlns:a16="http://schemas.microsoft.com/office/drawing/2014/main" id="{AB2E2402-8290-E45C-9216-F45D4F481648}"/>
              </a:ext>
              <a:ext uri="{C183D7F6-B498-43B3-948B-1728B52AA6E4}">
                <adec:decorative xmlns:adec="http://schemas.microsoft.com/office/drawing/2017/decorative" val="1"/>
              </a:ext>
            </a:extLst>
          </p:cNvPr>
          <p:cNvPicPr>
            <a:picLocks noChangeAspect="1"/>
          </p:cNvPicPr>
          <p:nvPr/>
        </p:nvPicPr>
        <p:blipFill rotWithShape="1">
          <a:blip r:embed="rId5">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245990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FC1930-2D86-083E-9196-B10C4BF8D16A}"/>
              </a:ext>
            </a:extLst>
          </p:cNvPr>
          <p:cNvSpPr>
            <a:spLocks noGrp="1"/>
          </p:cNvSpPr>
          <p:nvPr>
            <p:ph type="title"/>
          </p:nvPr>
        </p:nvSpPr>
        <p:spPr>
          <a:xfrm>
            <a:off x="639801" y="684003"/>
            <a:ext cx="11236360" cy="608163"/>
          </a:xfrm>
        </p:spPr>
        <p:txBody>
          <a:bodyPr>
            <a:noAutofit/>
          </a:bodyPr>
          <a:lstStyle/>
          <a:p>
            <a:r>
              <a:rPr lang="en-US" sz="4400" dirty="0">
                <a:solidFill>
                  <a:schemeClr val="accent6"/>
                </a:solidFill>
                <a:latin typeface="Lato" panose="020F0502020204030203" pitchFamily="34" charset="0"/>
              </a:rPr>
              <a:t>Subscription Websites &amp; Online Directories</a:t>
            </a:r>
          </a:p>
        </p:txBody>
      </p:sp>
      <p:sp>
        <p:nvSpPr>
          <p:cNvPr id="3" name="Content Placeholder 7">
            <a:extLst>
              <a:ext uri="{FF2B5EF4-FFF2-40B4-BE49-F238E27FC236}">
                <a16:creationId xmlns:a16="http://schemas.microsoft.com/office/drawing/2014/main" id="{C1ABADD3-6321-D3FD-C63F-01E8384C78C0}"/>
              </a:ext>
            </a:extLst>
          </p:cNvPr>
          <p:cNvSpPr txBox="1">
            <a:spLocks/>
          </p:cNvSpPr>
          <p:nvPr/>
        </p:nvSpPr>
        <p:spPr>
          <a:xfrm>
            <a:off x="1326154" y="1818134"/>
            <a:ext cx="3932798" cy="117616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Wingdings" panose="05000000000000000000" pitchFamily="2" charset="2"/>
              <a:buChar char="§"/>
            </a:pPr>
            <a:r>
              <a:rPr lang="en-US" sz="2000" dirty="0">
                <a:latin typeface="Lato" panose="020F0502020204030203" pitchFamily="34" charset="0"/>
                <a:ea typeface="Lato"/>
                <a:cs typeface="Lato"/>
                <a:hlinkClick r:id="rId3"/>
              </a:rPr>
              <a:t>Grant Station</a:t>
            </a:r>
            <a:endParaRPr lang="en-US" sz="2000" dirty="0">
              <a:latin typeface="Lato" panose="020F0502020204030203" pitchFamily="34" charset="0"/>
              <a:ea typeface="Lato"/>
              <a:cs typeface="Lato"/>
            </a:endParaRPr>
          </a:p>
          <a:p>
            <a:pPr marL="742950" lvl="1" indent="-285750">
              <a:buFont typeface="Wingdings" panose="05000000000000000000" pitchFamily="2" charset="2"/>
              <a:buChar char="§"/>
            </a:pPr>
            <a:r>
              <a:rPr lang="en-US" sz="1800" dirty="0">
                <a:latin typeface="Lato" panose="020F0502020204030203" pitchFamily="34" charset="0"/>
                <a:ea typeface="Lato"/>
                <a:cs typeface="Lato"/>
              </a:rPr>
              <a:t>Various searchable directories as well as a nonprofit grant database</a:t>
            </a:r>
          </a:p>
        </p:txBody>
      </p:sp>
      <p:pic>
        <p:nvPicPr>
          <p:cNvPr id="11" name="Picture 11" descr="GrantStation Logo">
            <a:extLst>
              <a:ext uri="{FF2B5EF4-FFF2-40B4-BE49-F238E27FC236}">
                <a16:creationId xmlns:a16="http://schemas.microsoft.com/office/drawing/2014/main" id="{AA94C403-01B6-C83A-34D0-7CB020A489EF}"/>
              </a:ext>
            </a:extLst>
          </p:cNvPr>
          <p:cNvPicPr>
            <a:picLocks noChangeAspect="1"/>
          </p:cNvPicPr>
          <p:nvPr/>
        </p:nvPicPr>
        <p:blipFill rotWithShape="1">
          <a:blip r:embed="rId4"/>
          <a:srcRect l="992" r="-10" b="1274"/>
          <a:stretch/>
        </p:blipFill>
        <p:spPr>
          <a:xfrm>
            <a:off x="6361294" y="1823312"/>
            <a:ext cx="2716258" cy="844370"/>
          </a:xfrm>
          <a:prstGeom prst="rect">
            <a:avLst/>
          </a:prstGeom>
        </p:spPr>
      </p:pic>
      <p:sp>
        <p:nvSpPr>
          <p:cNvPr id="9" name="Content Placeholder 7">
            <a:extLst>
              <a:ext uri="{FF2B5EF4-FFF2-40B4-BE49-F238E27FC236}">
                <a16:creationId xmlns:a16="http://schemas.microsoft.com/office/drawing/2014/main" id="{8AF3055A-AA89-DBAF-32F2-B7794F2C4D14}"/>
              </a:ext>
            </a:extLst>
          </p:cNvPr>
          <p:cNvSpPr txBox="1">
            <a:spLocks/>
          </p:cNvSpPr>
          <p:nvPr/>
        </p:nvSpPr>
        <p:spPr>
          <a:xfrm>
            <a:off x="1326154" y="3331240"/>
            <a:ext cx="3358368" cy="117616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Wingdings" panose="05000000000000000000" pitchFamily="2" charset="2"/>
              <a:buChar char="§"/>
            </a:pPr>
            <a:r>
              <a:rPr lang="en-US" sz="2000" dirty="0">
                <a:latin typeface="Lato" panose="020F0502020204030203" pitchFamily="34" charset="0"/>
                <a:ea typeface="Lato"/>
                <a:cs typeface="Lato"/>
                <a:hlinkClick r:id="rId5"/>
              </a:rPr>
              <a:t>The Foundation Center</a:t>
            </a:r>
            <a:endParaRPr lang="en-US" sz="2000" dirty="0">
              <a:latin typeface="Lato" panose="020F0502020204030203" pitchFamily="34" charset="0"/>
              <a:ea typeface="Lato"/>
              <a:cs typeface="Lato"/>
            </a:endParaRPr>
          </a:p>
          <a:p>
            <a:pPr marL="742950" lvl="1" indent="-285750">
              <a:buFont typeface="Wingdings" panose="05000000000000000000" pitchFamily="2" charset="2"/>
              <a:buChar char="§"/>
            </a:pPr>
            <a:r>
              <a:rPr lang="en-US" sz="1800" dirty="0">
                <a:latin typeface="Lato" panose="020F0502020204030203" pitchFamily="34" charset="0"/>
                <a:ea typeface="Lato"/>
                <a:cs typeface="Lato"/>
              </a:rPr>
              <a:t>Nonprofit organization with a large database, purchase required</a:t>
            </a:r>
          </a:p>
        </p:txBody>
      </p:sp>
      <p:pic>
        <p:nvPicPr>
          <p:cNvPr id="5" name="Picture 10" descr="Foundation Center Logo">
            <a:extLst>
              <a:ext uri="{FF2B5EF4-FFF2-40B4-BE49-F238E27FC236}">
                <a16:creationId xmlns:a16="http://schemas.microsoft.com/office/drawing/2014/main" id="{4508BDA7-A7EA-49D1-6776-05B7BFA0BBFE}"/>
              </a:ext>
            </a:extLst>
          </p:cNvPr>
          <p:cNvPicPr>
            <a:picLocks noChangeAspect="1"/>
          </p:cNvPicPr>
          <p:nvPr/>
        </p:nvPicPr>
        <p:blipFill>
          <a:blip r:embed="rId6"/>
          <a:stretch>
            <a:fillRect/>
          </a:stretch>
        </p:blipFill>
        <p:spPr>
          <a:xfrm>
            <a:off x="6330461" y="3337498"/>
            <a:ext cx="2743200" cy="1192071"/>
          </a:xfrm>
          <a:prstGeom prst="rect">
            <a:avLst/>
          </a:prstGeom>
        </p:spPr>
      </p:pic>
      <p:sp>
        <p:nvSpPr>
          <p:cNvPr id="8" name="Content Placeholder 7">
            <a:extLst>
              <a:ext uri="{FF2B5EF4-FFF2-40B4-BE49-F238E27FC236}">
                <a16:creationId xmlns:a16="http://schemas.microsoft.com/office/drawing/2014/main" id="{450B798B-A349-1790-8F69-35BE367E7A8A}"/>
              </a:ext>
            </a:extLst>
          </p:cNvPr>
          <p:cNvSpPr>
            <a:spLocks noGrp="1"/>
          </p:cNvSpPr>
          <p:nvPr>
            <p:ph type="body" sz="half" idx="2"/>
          </p:nvPr>
        </p:nvSpPr>
        <p:spPr>
          <a:xfrm>
            <a:off x="1326154" y="4957264"/>
            <a:ext cx="3932798" cy="1363734"/>
          </a:xfrm>
        </p:spPr>
        <p:txBody>
          <a:bodyPr vert="horz" lIns="91440" tIns="45720" rIns="91440" bIns="45720" rtlCol="0" anchor="t">
            <a:normAutofit/>
          </a:bodyPr>
          <a:lstStyle/>
          <a:p>
            <a:pPr marL="285750" indent="-285750">
              <a:buFont typeface="Wingdings" panose="05000000000000000000" pitchFamily="2" charset="2"/>
              <a:buChar char="§"/>
            </a:pPr>
            <a:r>
              <a:rPr lang="en-US" sz="2000" dirty="0">
                <a:latin typeface="Lato" panose="020F0502020204030203" pitchFamily="34" charset="0"/>
                <a:ea typeface="Lato"/>
                <a:cs typeface="Lato"/>
                <a:hlinkClick r:id="rId7"/>
              </a:rPr>
              <a:t>Grant Gopher</a:t>
            </a:r>
            <a:endParaRPr lang="en-US" sz="2000" dirty="0">
              <a:latin typeface="Lato" panose="020F0502020204030203" pitchFamily="34" charset="0"/>
              <a:ea typeface="Lato"/>
              <a:cs typeface="Lato"/>
            </a:endParaRPr>
          </a:p>
          <a:p>
            <a:pPr marL="742950" lvl="1" indent="-285750">
              <a:buFont typeface="Wingdings" panose="05000000000000000000" pitchFamily="2" charset="2"/>
              <a:buChar char="§"/>
            </a:pPr>
            <a:r>
              <a:rPr lang="en-US" sz="1800" dirty="0">
                <a:latin typeface="Lato" panose="020F0502020204030203" pitchFamily="34" charset="0"/>
                <a:ea typeface="Lato"/>
                <a:cs typeface="Lato"/>
              </a:rPr>
              <a:t>Grant aggregator, shows opportunities while available</a:t>
            </a:r>
          </a:p>
        </p:txBody>
      </p:sp>
      <p:pic>
        <p:nvPicPr>
          <p:cNvPr id="2" name="Picture 4" descr="Grant  Gopher Logo">
            <a:extLst>
              <a:ext uri="{FF2B5EF4-FFF2-40B4-BE49-F238E27FC236}">
                <a16:creationId xmlns:a16="http://schemas.microsoft.com/office/drawing/2014/main" id="{CFDC5829-5773-C379-C7E8-82CB03B1F473}"/>
              </a:ext>
            </a:extLst>
          </p:cNvPr>
          <p:cNvPicPr>
            <a:picLocks noChangeAspect="1"/>
          </p:cNvPicPr>
          <p:nvPr/>
        </p:nvPicPr>
        <p:blipFill>
          <a:blip r:embed="rId8"/>
          <a:stretch>
            <a:fillRect/>
          </a:stretch>
        </p:blipFill>
        <p:spPr>
          <a:xfrm>
            <a:off x="6494585" y="5068891"/>
            <a:ext cx="2743200" cy="1151541"/>
          </a:xfrm>
          <a:prstGeom prst="rect">
            <a:avLst/>
          </a:prstGeom>
        </p:spPr>
      </p:pic>
      <p:pic>
        <p:nvPicPr>
          <p:cNvPr id="4" name="Picture 3">
            <a:extLst>
              <a:ext uri="{FF2B5EF4-FFF2-40B4-BE49-F238E27FC236}">
                <a16:creationId xmlns:a16="http://schemas.microsoft.com/office/drawing/2014/main" id="{DF20F10B-8F44-A246-1C19-DA1D5A038D5C}"/>
              </a:ext>
              <a:ext uri="{C183D7F6-B498-43B3-948B-1728B52AA6E4}">
                <adec:decorative xmlns:adec="http://schemas.microsoft.com/office/drawing/2017/decorative" val="1"/>
              </a:ext>
            </a:extLst>
          </p:cNvPr>
          <p:cNvPicPr>
            <a:picLocks noChangeAspect="1"/>
          </p:cNvPicPr>
          <p:nvPr/>
        </p:nvPicPr>
        <p:blipFill rotWithShape="1">
          <a:blip r:embed="rId9">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17439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FC1930-2D86-083E-9196-B10C4BF8D16A}"/>
              </a:ext>
            </a:extLst>
          </p:cNvPr>
          <p:cNvSpPr>
            <a:spLocks noGrp="1"/>
          </p:cNvSpPr>
          <p:nvPr>
            <p:ph type="title"/>
          </p:nvPr>
        </p:nvSpPr>
        <p:spPr>
          <a:xfrm>
            <a:off x="1106292" y="1621807"/>
            <a:ext cx="5798601" cy="608163"/>
          </a:xfrm>
        </p:spPr>
        <p:txBody>
          <a:bodyPr>
            <a:noAutofit/>
          </a:bodyPr>
          <a:lstStyle/>
          <a:p>
            <a:r>
              <a:rPr lang="en-US" sz="4400" dirty="0">
                <a:solidFill>
                  <a:schemeClr val="accent6"/>
                </a:solidFill>
                <a:latin typeface="Lato" panose="020F0502020204030203" pitchFamily="34" charset="0"/>
              </a:rPr>
              <a:t>State Agencies</a:t>
            </a:r>
          </a:p>
        </p:txBody>
      </p:sp>
      <p:sp>
        <p:nvSpPr>
          <p:cNvPr id="8" name="Content Placeholder 7">
            <a:extLst>
              <a:ext uri="{FF2B5EF4-FFF2-40B4-BE49-F238E27FC236}">
                <a16:creationId xmlns:a16="http://schemas.microsoft.com/office/drawing/2014/main" id="{450B798B-A349-1790-8F69-35BE367E7A8A}"/>
              </a:ext>
            </a:extLst>
          </p:cNvPr>
          <p:cNvSpPr>
            <a:spLocks noGrp="1"/>
          </p:cNvSpPr>
          <p:nvPr>
            <p:ph type="body" sz="half" idx="2"/>
          </p:nvPr>
        </p:nvSpPr>
        <p:spPr>
          <a:xfrm>
            <a:off x="1109830" y="2610099"/>
            <a:ext cx="5577681" cy="4810318"/>
          </a:xfrm>
        </p:spPr>
        <p:txBody>
          <a:bodyPr vert="horz" lIns="91440" tIns="45720" rIns="91440" bIns="45720" rtlCol="0" anchor="t">
            <a:normAutofit/>
          </a:bodyPr>
          <a:lstStyle/>
          <a:p>
            <a:pPr marL="285750" indent="-285750">
              <a:buFont typeface="Wingdings" panose="05000000000000000000" pitchFamily="2" charset="2"/>
              <a:buChar char="§"/>
            </a:pPr>
            <a:r>
              <a:rPr lang="en-US" sz="1800" dirty="0">
                <a:latin typeface="Lato" panose="020F0502020204030203" pitchFamily="34" charset="0"/>
                <a:ea typeface="Lato" panose="020F0502020204030203" pitchFamily="34" charset="0"/>
                <a:cs typeface="Lato" panose="020F0502020204030203" pitchFamily="34" charset="0"/>
                <a:hlinkClick r:id="rId3"/>
              </a:rPr>
              <a:t>Governors Office of Economic Development</a:t>
            </a:r>
            <a:endParaRPr lang="en-US" sz="1800" dirty="0">
              <a:latin typeface="Lato" panose="020F0502020204030203" pitchFamily="34" charset="0"/>
              <a:ea typeface="Lato" panose="020F0502020204030203" pitchFamily="34" charset="0"/>
              <a:cs typeface="Lato" panose="020F0502020204030203" pitchFamily="34" charset="0"/>
            </a:endParaRPr>
          </a:p>
          <a:p>
            <a:pPr marL="285750" indent="-285750">
              <a:buFont typeface="Wingdings" panose="05000000000000000000" pitchFamily="2" charset="2"/>
              <a:buChar char="§"/>
            </a:pPr>
            <a:r>
              <a:rPr lang="en-US" sz="1800" dirty="0">
                <a:latin typeface="Lato" panose="020F0502020204030203" pitchFamily="34" charset="0"/>
                <a:ea typeface="Lato" panose="020F0502020204030203" pitchFamily="34" charset="0"/>
                <a:cs typeface="Lato" panose="020F0502020204030203" pitchFamily="34" charset="0"/>
                <a:hlinkClick r:id="rId4"/>
              </a:rPr>
              <a:t>Nevada State Infrastructure Bank</a:t>
            </a:r>
            <a:endParaRPr lang="en-US" sz="1800" dirty="0">
              <a:latin typeface="Lato" panose="020F0502020204030203" pitchFamily="34" charset="0"/>
              <a:ea typeface="Lato" panose="020F0502020204030203" pitchFamily="34" charset="0"/>
              <a:cs typeface="Lato" panose="020F0502020204030203" pitchFamily="34" charset="0"/>
            </a:endParaRPr>
          </a:p>
          <a:p>
            <a:pPr marL="285750" indent="-285750">
              <a:buFont typeface="Wingdings" panose="05000000000000000000" pitchFamily="2" charset="2"/>
              <a:buChar char="§"/>
            </a:pPr>
            <a:r>
              <a:rPr lang="en-US" sz="1800" dirty="0">
                <a:latin typeface="Lato" panose="020F0502020204030203" pitchFamily="34" charset="0"/>
                <a:ea typeface="Lato" panose="020F0502020204030203" pitchFamily="34" charset="0"/>
                <a:cs typeface="Lato" panose="020F0502020204030203" pitchFamily="34" charset="0"/>
                <a:hlinkClick r:id="rId5"/>
              </a:rPr>
              <a:t>Office of Science, Innovation, and Technology</a:t>
            </a:r>
          </a:p>
          <a:p>
            <a:pPr marL="285750" indent="-285750">
              <a:buFont typeface="Wingdings" panose="05000000000000000000" pitchFamily="2" charset="2"/>
              <a:buChar char="§"/>
            </a:pPr>
            <a:r>
              <a:rPr lang="en-US" sz="1800" dirty="0">
                <a:latin typeface="Lato"/>
                <a:ea typeface="Lato"/>
                <a:cs typeface="Lato"/>
                <a:hlinkClick r:id="rId6"/>
              </a:rPr>
              <a:t>Other Agencies as Applicable (such as Tourism, Agriculture, Etc.)</a:t>
            </a:r>
            <a:endParaRPr lang="en-US" sz="1800" dirty="0">
              <a:latin typeface="Lato" panose="020F0502020204030203" pitchFamily="34" charset="0"/>
              <a:ea typeface="Lato" panose="020F0502020204030203" pitchFamily="34" charset="0"/>
              <a:cs typeface="Lato" panose="020F0502020204030203" pitchFamily="34" charset="0"/>
            </a:endParaRPr>
          </a:p>
        </p:txBody>
      </p:sp>
      <p:pic>
        <p:nvPicPr>
          <p:cNvPr id="2" name="Picture 2" descr="GOED Logo">
            <a:extLst>
              <a:ext uri="{FF2B5EF4-FFF2-40B4-BE49-F238E27FC236}">
                <a16:creationId xmlns:a16="http://schemas.microsoft.com/office/drawing/2014/main" id="{1BE85AD4-5D6F-2727-1095-D970C46E735A}"/>
              </a:ext>
            </a:extLst>
          </p:cNvPr>
          <p:cNvPicPr>
            <a:picLocks noChangeAspect="1"/>
          </p:cNvPicPr>
          <p:nvPr/>
        </p:nvPicPr>
        <p:blipFill rotWithShape="1">
          <a:blip r:embed="rId7"/>
          <a:srcRect l="16393" r="546"/>
          <a:stretch/>
        </p:blipFill>
        <p:spPr>
          <a:xfrm>
            <a:off x="6397360" y="2002011"/>
            <a:ext cx="2174751" cy="2643266"/>
          </a:xfrm>
          <a:prstGeom prst="rect">
            <a:avLst/>
          </a:prstGeom>
        </p:spPr>
      </p:pic>
      <p:pic>
        <p:nvPicPr>
          <p:cNvPr id="3" name="Picture 4" descr="Seal of Nevada">
            <a:extLst>
              <a:ext uri="{FF2B5EF4-FFF2-40B4-BE49-F238E27FC236}">
                <a16:creationId xmlns:a16="http://schemas.microsoft.com/office/drawing/2014/main" id="{4A246BB3-6271-5BEA-9DE1-44F1A16054D8}"/>
              </a:ext>
            </a:extLst>
          </p:cNvPr>
          <p:cNvPicPr>
            <a:picLocks noChangeAspect="1"/>
          </p:cNvPicPr>
          <p:nvPr/>
        </p:nvPicPr>
        <p:blipFill>
          <a:blip r:embed="rId8"/>
          <a:stretch>
            <a:fillRect/>
          </a:stretch>
        </p:blipFill>
        <p:spPr>
          <a:xfrm>
            <a:off x="8568103" y="1380957"/>
            <a:ext cx="2443397" cy="2443397"/>
          </a:xfrm>
          <a:prstGeom prst="rect">
            <a:avLst/>
          </a:prstGeom>
        </p:spPr>
      </p:pic>
      <p:pic>
        <p:nvPicPr>
          <p:cNvPr id="10" name="Picture 9" descr="OSIT  logo">
            <a:extLst>
              <a:ext uri="{FF2B5EF4-FFF2-40B4-BE49-F238E27FC236}">
                <a16:creationId xmlns:a16="http://schemas.microsoft.com/office/drawing/2014/main" id="{FBB04FC0-8E74-EDF1-AF87-221D22F70882}"/>
              </a:ext>
            </a:extLst>
          </p:cNvPr>
          <p:cNvPicPr>
            <a:picLocks noChangeAspect="1"/>
          </p:cNvPicPr>
          <p:nvPr/>
        </p:nvPicPr>
        <p:blipFill>
          <a:blip r:embed="rId9"/>
          <a:stretch>
            <a:fillRect/>
          </a:stretch>
        </p:blipFill>
        <p:spPr>
          <a:xfrm>
            <a:off x="8013187" y="4128418"/>
            <a:ext cx="2829474" cy="2280727"/>
          </a:xfrm>
          <a:prstGeom prst="rect">
            <a:avLst/>
          </a:prstGeom>
        </p:spPr>
      </p:pic>
      <p:pic>
        <p:nvPicPr>
          <p:cNvPr id="4" name="Picture 3">
            <a:extLst>
              <a:ext uri="{FF2B5EF4-FFF2-40B4-BE49-F238E27FC236}">
                <a16:creationId xmlns:a16="http://schemas.microsoft.com/office/drawing/2014/main" id="{A958B2EB-5DEE-5309-DE9A-9011A246EB3F}"/>
              </a:ext>
              <a:ext uri="{C183D7F6-B498-43B3-948B-1728B52AA6E4}">
                <adec:decorative xmlns:adec="http://schemas.microsoft.com/office/drawing/2017/decorative" val="1"/>
              </a:ext>
            </a:extLst>
          </p:cNvPr>
          <p:cNvPicPr>
            <a:picLocks noChangeAspect="1"/>
          </p:cNvPicPr>
          <p:nvPr/>
        </p:nvPicPr>
        <p:blipFill rotWithShape="1">
          <a:blip r:embed="rId10">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333150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FC1930-2D86-083E-9196-B10C4BF8D16A}"/>
              </a:ext>
            </a:extLst>
          </p:cNvPr>
          <p:cNvSpPr>
            <a:spLocks noGrp="1"/>
          </p:cNvSpPr>
          <p:nvPr>
            <p:ph type="title"/>
          </p:nvPr>
        </p:nvSpPr>
        <p:spPr>
          <a:xfrm>
            <a:off x="643467" y="882451"/>
            <a:ext cx="10905066" cy="1135737"/>
          </a:xfrm>
        </p:spPr>
        <p:txBody>
          <a:bodyPr vert="horz" lIns="91440" tIns="45720" rIns="91440" bIns="45720" rtlCol="0" anchor="ctr">
            <a:normAutofit/>
          </a:bodyPr>
          <a:lstStyle/>
          <a:p>
            <a:r>
              <a:rPr lang="en-US" sz="4400" dirty="0" err="1">
                <a:solidFill>
                  <a:schemeClr val="accent6"/>
                </a:solidFill>
                <a:latin typeface="Lato"/>
                <a:ea typeface="Lato"/>
                <a:cs typeface="Lato"/>
              </a:rPr>
              <a:t>Grants.Gov</a:t>
            </a:r>
            <a:endParaRPr lang="en-US" sz="4400" dirty="0">
              <a:solidFill>
                <a:schemeClr val="accent6"/>
              </a:solidFill>
              <a:latin typeface="Lato"/>
              <a:ea typeface="Lato"/>
              <a:cs typeface="Lato"/>
            </a:endParaRPr>
          </a:p>
        </p:txBody>
      </p:sp>
      <p:sp>
        <p:nvSpPr>
          <p:cNvPr id="3" name="TextBox 2">
            <a:extLst>
              <a:ext uri="{FF2B5EF4-FFF2-40B4-BE49-F238E27FC236}">
                <a16:creationId xmlns:a16="http://schemas.microsoft.com/office/drawing/2014/main" id="{280180C0-5BBC-F6AB-6EAE-26AF4D3FFC05}"/>
              </a:ext>
            </a:extLst>
          </p:cNvPr>
          <p:cNvSpPr txBox="1"/>
          <p:nvPr/>
        </p:nvSpPr>
        <p:spPr>
          <a:xfrm>
            <a:off x="1041845" y="2015730"/>
            <a:ext cx="4008384" cy="439398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dirty="0">
                <a:latin typeface="Lato"/>
                <a:ea typeface="Lato"/>
                <a:cs typeface="Lato"/>
              </a:rPr>
              <a:t>Database</a:t>
            </a:r>
          </a:p>
          <a:p>
            <a:pPr marL="742950" lvl="1" indent="-228600">
              <a:lnSpc>
                <a:spcPct val="90000"/>
              </a:lnSpc>
              <a:spcAft>
                <a:spcPts val="600"/>
              </a:spcAft>
              <a:buFont typeface="Arial" panose="020B0604020202020204" pitchFamily="34" charset="0"/>
              <a:buChar char="•"/>
            </a:pPr>
            <a:r>
              <a:rPr lang="en-US" sz="2000" dirty="0">
                <a:latin typeface="Lato"/>
                <a:ea typeface="Lato"/>
                <a:cs typeface="Lato"/>
              </a:rPr>
              <a:t>Features thousands of grants</a:t>
            </a:r>
          </a:p>
          <a:p>
            <a:pPr marL="742950" lvl="1" indent="-228600">
              <a:lnSpc>
                <a:spcPct val="90000"/>
              </a:lnSpc>
              <a:spcAft>
                <a:spcPts val="600"/>
              </a:spcAft>
              <a:buFont typeface="Arial" panose="020B0604020202020204" pitchFamily="34" charset="0"/>
              <a:buChar char="•"/>
            </a:pPr>
            <a:r>
              <a:rPr lang="en-US" sz="2000" dirty="0">
                <a:latin typeface="Lato"/>
                <a:ea typeface="Lato"/>
                <a:cs typeface="Lato"/>
              </a:rPr>
              <a:t>List of grant-making agencies</a:t>
            </a:r>
          </a:p>
          <a:p>
            <a:pPr marL="285750" indent="-228600">
              <a:lnSpc>
                <a:spcPct val="90000"/>
              </a:lnSpc>
              <a:spcAft>
                <a:spcPts val="600"/>
              </a:spcAft>
              <a:buFont typeface="Arial" panose="020B0604020202020204" pitchFamily="34" charset="0"/>
              <a:buChar char="•"/>
            </a:pPr>
            <a:r>
              <a:rPr lang="en-US" sz="2000" dirty="0">
                <a:latin typeface="Lato"/>
                <a:ea typeface="Lato"/>
                <a:cs typeface="Lato"/>
              </a:rPr>
              <a:t>Resources</a:t>
            </a:r>
          </a:p>
          <a:p>
            <a:pPr marL="742950" lvl="1" indent="-228600">
              <a:lnSpc>
                <a:spcPct val="90000"/>
              </a:lnSpc>
              <a:spcAft>
                <a:spcPts val="600"/>
              </a:spcAft>
              <a:buFont typeface="Arial" panose="020B0604020202020204" pitchFamily="34" charset="0"/>
              <a:buChar char="•"/>
            </a:pPr>
            <a:r>
              <a:rPr lang="en-US" sz="2000" dirty="0">
                <a:latin typeface="Lato"/>
                <a:ea typeface="Lato"/>
                <a:cs typeface="Lato"/>
              </a:rPr>
              <a:t>Grant Policies</a:t>
            </a:r>
          </a:p>
          <a:p>
            <a:pPr marL="742950" lvl="1" indent="-228600">
              <a:lnSpc>
                <a:spcPct val="90000"/>
              </a:lnSpc>
              <a:spcAft>
                <a:spcPts val="600"/>
              </a:spcAft>
              <a:buFont typeface="Arial" panose="020B0604020202020204" pitchFamily="34" charset="0"/>
              <a:buChar char="•"/>
            </a:pPr>
            <a:r>
              <a:rPr lang="en-US" sz="2000" dirty="0">
                <a:latin typeface="Lato"/>
                <a:ea typeface="Lato"/>
                <a:cs typeface="Lato"/>
              </a:rPr>
              <a:t>Grant Eligibility</a:t>
            </a:r>
          </a:p>
          <a:p>
            <a:pPr marL="742950" lvl="1" indent="-228600">
              <a:lnSpc>
                <a:spcPct val="90000"/>
              </a:lnSpc>
              <a:spcAft>
                <a:spcPts val="600"/>
              </a:spcAft>
              <a:buFont typeface="Arial" panose="020B0604020202020204" pitchFamily="34" charset="0"/>
              <a:buChar char="•"/>
            </a:pPr>
            <a:r>
              <a:rPr lang="en-US" sz="2000" dirty="0">
                <a:latin typeface="Lato"/>
                <a:ea typeface="Lato"/>
                <a:cs typeface="Lato"/>
              </a:rPr>
              <a:t>Grant Terminology</a:t>
            </a:r>
          </a:p>
        </p:txBody>
      </p:sp>
      <p:pic>
        <p:nvPicPr>
          <p:cNvPr id="9" name="Picture 8" descr="Graphical user interface, application">
            <a:extLst>
              <a:ext uri="{FF2B5EF4-FFF2-40B4-BE49-F238E27FC236}">
                <a16:creationId xmlns:a16="http://schemas.microsoft.com/office/drawing/2014/main" id="{1F20DF01-E6B1-D5B1-89AB-843E6F137C05}"/>
              </a:ext>
            </a:extLst>
          </p:cNvPr>
          <p:cNvPicPr>
            <a:picLocks noChangeAspect="1"/>
          </p:cNvPicPr>
          <p:nvPr/>
        </p:nvPicPr>
        <p:blipFill>
          <a:blip r:embed="rId4"/>
          <a:stretch>
            <a:fillRect/>
          </a:stretch>
        </p:blipFill>
        <p:spPr>
          <a:xfrm>
            <a:off x="4930954" y="1829501"/>
            <a:ext cx="6612644" cy="1585778"/>
          </a:xfrm>
          <a:prstGeom prst="rect">
            <a:avLst/>
          </a:prstGeom>
        </p:spPr>
      </p:pic>
      <p:pic>
        <p:nvPicPr>
          <p:cNvPr id="5" name="Picture 4" descr="A screenshot of a Grants.gov website">
            <a:extLst>
              <a:ext uri="{FF2B5EF4-FFF2-40B4-BE49-F238E27FC236}">
                <a16:creationId xmlns:a16="http://schemas.microsoft.com/office/drawing/2014/main" id="{2B5517A1-B829-236C-D9BC-4A5093090B54}"/>
              </a:ext>
            </a:extLst>
          </p:cNvPr>
          <p:cNvPicPr>
            <a:picLocks noChangeAspect="1"/>
          </p:cNvPicPr>
          <p:nvPr/>
        </p:nvPicPr>
        <p:blipFill>
          <a:blip r:embed="rId5"/>
          <a:stretch>
            <a:fillRect/>
          </a:stretch>
        </p:blipFill>
        <p:spPr>
          <a:xfrm>
            <a:off x="4930954" y="3845783"/>
            <a:ext cx="6612645" cy="1322527"/>
          </a:xfrm>
          <a:prstGeom prst="rect">
            <a:avLst/>
          </a:prstGeom>
        </p:spPr>
      </p:pic>
      <p:pic>
        <p:nvPicPr>
          <p:cNvPr id="2" name="Picture 1">
            <a:extLst>
              <a:ext uri="{FF2B5EF4-FFF2-40B4-BE49-F238E27FC236}">
                <a16:creationId xmlns:a16="http://schemas.microsoft.com/office/drawing/2014/main" id="{A3DB9D53-B600-8DCB-2875-5991A79F6522}"/>
              </a:ext>
              <a:ext uri="{C183D7F6-B498-43B3-948B-1728B52AA6E4}">
                <adec:decorative xmlns:adec="http://schemas.microsoft.com/office/drawing/2017/decorative" val="1"/>
              </a:ext>
            </a:extLst>
          </p:cNvPr>
          <p:cNvPicPr>
            <a:picLocks noChangeAspect="1"/>
          </p:cNvPicPr>
          <p:nvPr/>
        </p:nvPicPr>
        <p:blipFill rotWithShape="1">
          <a:blip r:embed="rId6">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398429240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1F84F3C6-504A-0F6B-92BD-4570E7CB7222}"/>
              </a:ext>
            </a:extLst>
          </p:cNvPr>
          <p:cNvSpPr>
            <a:spLocks noGrp="1"/>
          </p:cNvSpPr>
          <p:nvPr>
            <p:ph type="title"/>
          </p:nvPr>
        </p:nvSpPr>
        <p:spPr>
          <a:xfrm>
            <a:off x="364990" y="527976"/>
            <a:ext cx="11281578" cy="618122"/>
          </a:xfrm>
        </p:spPr>
        <p:txBody>
          <a:bodyPr>
            <a:normAutofit fontScale="90000"/>
          </a:bodyPr>
          <a:lstStyle/>
          <a:p>
            <a:r>
              <a:rPr lang="en-US" sz="3600" dirty="0">
                <a:solidFill>
                  <a:schemeClr val="accent6"/>
                </a:solidFill>
                <a:latin typeface="Lato"/>
                <a:ea typeface="Lato"/>
                <a:cs typeface="Lato"/>
              </a:rPr>
              <a:t>Available Now US Digital Response Grant Identification Tool </a:t>
            </a:r>
          </a:p>
        </p:txBody>
      </p:sp>
      <p:pic>
        <p:nvPicPr>
          <p:cNvPr id="3" name="Picture 2" descr="Screen shot of grant opportunities in the US Digital Response Grant Identification Tool">
            <a:extLst>
              <a:ext uri="{FF2B5EF4-FFF2-40B4-BE49-F238E27FC236}">
                <a16:creationId xmlns:a16="http://schemas.microsoft.com/office/drawing/2014/main" id="{986B5561-2805-FBF6-B4FE-0EF13388439A}"/>
              </a:ext>
            </a:extLst>
          </p:cNvPr>
          <p:cNvPicPr>
            <a:picLocks noChangeAspect="1"/>
          </p:cNvPicPr>
          <p:nvPr/>
        </p:nvPicPr>
        <p:blipFill>
          <a:blip r:embed="rId3"/>
          <a:stretch>
            <a:fillRect/>
          </a:stretch>
        </p:blipFill>
        <p:spPr>
          <a:xfrm>
            <a:off x="663251" y="2536303"/>
            <a:ext cx="10865498" cy="4321697"/>
          </a:xfrm>
          <a:prstGeom prst="rect">
            <a:avLst/>
          </a:prstGeom>
        </p:spPr>
      </p:pic>
      <p:sp>
        <p:nvSpPr>
          <p:cNvPr id="6" name="Text Placeholder 8">
            <a:extLst>
              <a:ext uri="{FF2B5EF4-FFF2-40B4-BE49-F238E27FC236}">
                <a16:creationId xmlns:a16="http://schemas.microsoft.com/office/drawing/2014/main" id="{91EC11BC-FDF4-D72B-902F-64F27553B041}"/>
              </a:ext>
            </a:extLst>
          </p:cNvPr>
          <p:cNvSpPr txBox="1">
            <a:spLocks/>
          </p:cNvSpPr>
          <p:nvPr/>
        </p:nvSpPr>
        <p:spPr>
          <a:xfrm>
            <a:off x="1204111" y="1322417"/>
            <a:ext cx="10991312" cy="1386035"/>
          </a:xfrm>
          <a:prstGeom prst="rect">
            <a:avLst/>
          </a:prstGeom>
        </p:spPr>
        <p:txBody>
          <a:bodyPr vert="horz" lIns="91440" tIns="45720" rIns="91440" bIns="45720" numCol="2"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Wingdings" panose="05000000000000000000" pitchFamily="2" charset="2"/>
              <a:buChar char="§"/>
            </a:pPr>
            <a:r>
              <a:rPr lang="en-US" dirty="0">
                <a:latin typeface="Lato"/>
                <a:ea typeface="Lato"/>
                <a:cs typeface="Lato"/>
              </a:rPr>
              <a:t>Automate Grant Discovery</a:t>
            </a:r>
          </a:p>
          <a:p>
            <a:pPr marL="285750" indent="-285750">
              <a:buFont typeface="Wingdings" panose="05000000000000000000" pitchFamily="2" charset="2"/>
              <a:buChar char="§"/>
            </a:pPr>
            <a:r>
              <a:rPr lang="en-US" dirty="0">
                <a:latin typeface="Lato"/>
                <a:ea typeface="Lato"/>
                <a:cs typeface="Lato"/>
              </a:rPr>
              <a:t>Set Keywords and Eligibility Codes that will Always Save</a:t>
            </a:r>
          </a:p>
          <a:p>
            <a:pPr marL="285750" indent="-285750">
              <a:buFont typeface="Wingdings" panose="05000000000000000000" pitchFamily="2" charset="2"/>
              <a:buChar char="§"/>
            </a:pPr>
            <a:r>
              <a:rPr lang="en-US" dirty="0">
                <a:latin typeface="Lato"/>
                <a:ea typeface="Lato"/>
                <a:cs typeface="Lato"/>
              </a:rPr>
              <a:t>Identify Collaborators across various stakeholder groups</a:t>
            </a:r>
          </a:p>
          <a:p>
            <a:pPr marL="285750" indent="-285750">
              <a:buFont typeface="Wingdings" panose="05000000000000000000" pitchFamily="2" charset="2"/>
              <a:buChar char="§"/>
            </a:pPr>
            <a:endParaRPr lang="en-US" dirty="0">
              <a:latin typeface="Lato"/>
              <a:ea typeface="Lato"/>
              <a:cs typeface="Lato"/>
            </a:endParaRPr>
          </a:p>
          <a:p>
            <a:pPr marL="285750" indent="-285750">
              <a:buFont typeface="Wingdings" panose="05000000000000000000" pitchFamily="2" charset="2"/>
              <a:buChar char="§"/>
            </a:pPr>
            <a:r>
              <a:rPr lang="en-US" dirty="0">
                <a:latin typeface="Lato"/>
                <a:ea typeface="Lato"/>
                <a:cs typeface="Lato"/>
              </a:rPr>
              <a:t>Receive push email notifications</a:t>
            </a:r>
          </a:p>
          <a:p>
            <a:pPr marL="285750" indent="-285750">
              <a:buFont typeface="Wingdings" panose="05000000000000000000" pitchFamily="2" charset="2"/>
              <a:buChar char="§"/>
            </a:pPr>
            <a:r>
              <a:rPr lang="en-US" dirty="0">
                <a:latin typeface="Lato"/>
                <a:ea typeface="Lato"/>
                <a:cs typeface="Lato"/>
              </a:rPr>
              <a:t>Bookmark Grants of Interest</a:t>
            </a:r>
          </a:p>
          <a:p>
            <a:pPr marL="285750" indent="-285750">
              <a:buFont typeface="Wingdings" panose="05000000000000000000" pitchFamily="2" charset="2"/>
              <a:buChar char="§"/>
            </a:pPr>
            <a:r>
              <a:rPr lang="en-US" dirty="0">
                <a:latin typeface="Lato"/>
                <a:ea typeface="Lato"/>
                <a:cs typeface="Lato"/>
              </a:rPr>
              <a:t>Assign grants to other users</a:t>
            </a:r>
          </a:p>
        </p:txBody>
      </p:sp>
    </p:spTree>
    <p:extLst>
      <p:ext uri="{BB962C8B-B14F-4D97-AF65-F5344CB8AC3E}">
        <p14:creationId xmlns:p14="http://schemas.microsoft.com/office/powerpoint/2010/main" val="376916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1F84F3C6-504A-0F6B-92BD-4570E7CB7222}"/>
              </a:ext>
            </a:extLst>
          </p:cNvPr>
          <p:cNvSpPr>
            <a:spLocks noGrp="1"/>
          </p:cNvSpPr>
          <p:nvPr>
            <p:ph type="title"/>
          </p:nvPr>
        </p:nvSpPr>
        <p:spPr>
          <a:xfrm>
            <a:off x="586332" y="1077796"/>
            <a:ext cx="8410310" cy="645738"/>
          </a:xfrm>
        </p:spPr>
        <p:txBody>
          <a:bodyPr>
            <a:normAutofit/>
          </a:bodyPr>
          <a:lstStyle/>
          <a:p>
            <a:r>
              <a:rPr lang="en-US" sz="3600" dirty="0">
                <a:solidFill>
                  <a:schemeClr val="accent6"/>
                </a:solidFill>
                <a:latin typeface="Lato"/>
                <a:ea typeface="Lato"/>
                <a:cs typeface="Lato"/>
              </a:rPr>
              <a:t>Grant Fit Check &amp; Template</a:t>
            </a:r>
          </a:p>
        </p:txBody>
      </p:sp>
      <p:pic>
        <p:nvPicPr>
          <p:cNvPr id="2" name="Picture 2" descr="Picture of the Grant  Fit Check Template">
            <a:extLst>
              <a:ext uri="{FF2B5EF4-FFF2-40B4-BE49-F238E27FC236}">
                <a16:creationId xmlns:a16="http://schemas.microsoft.com/office/drawing/2014/main" id="{F0BB32BF-2A95-B3BC-298A-83A83F88BBBE}"/>
              </a:ext>
            </a:extLst>
          </p:cNvPr>
          <p:cNvPicPr>
            <a:picLocks noChangeAspect="1"/>
          </p:cNvPicPr>
          <p:nvPr/>
        </p:nvPicPr>
        <p:blipFill>
          <a:blip r:embed="rId3"/>
          <a:stretch>
            <a:fillRect/>
          </a:stretch>
        </p:blipFill>
        <p:spPr>
          <a:xfrm>
            <a:off x="4229770" y="1954996"/>
            <a:ext cx="7676146" cy="4271481"/>
          </a:xfrm>
          <a:prstGeom prst="rect">
            <a:avLst/>
          </a:prstGeom>
        </p:spPr>
      </p:pic>
      <p:sp>
        <p:nvSpPr>
          <p:cNvPr id="3" name="TextBox 2">
            <a:extLst>
              <a:ext uri="{FF2B5EF4-FFF2-40B4-BE49-F238E27FC236}">
                <a16:creationId xmlns:a16="http://schemas.microsoft.com/office/drawing/2014/main" id="{7597E9E9-7BB7-6224-FB22-77C607CEAD5A}"/>
              </a:ext>
            </a:extLst>
          </p:cNvPr>
          <p:cNvSpPr txBox="1"/>
          <p:nvPr/>
        </p:nvSpPr>
        <p:spPr>
          <a:xfrm>
            <a:off x="586332" y="2211423"/>
            <a:ext cx="3358146"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Lato"/>
                <a:ea typeface="Lato"/>
                <a:cs typeface="Lato"/>
              </a:rPr>
              <a:t>Does it fit current priorities, needs, mission, vision, goals?​</a:t>
            </a:r>
          </a:p>
          <a:p>
            <a:pPr marL="285750" indent="-285750">
              <a:buFont typeface="Arial"/>
              <a:buChar char="•"/>
            </a:pPr>
            <a:r>
              <a:rPr lang="en-US" dirty="0">
                <a:latin typeface="Lato"/>
                <a:ea typeface="Lato"/>
                <a:cs typeface="Lato"/>
              </a:rPr>
              <a:t>Existing relationships you can capitalize on?​</a:t>
            </a:r>
          </a:p>
          <a:p>
            <a:pPr marL="285750" indent="-285750">
              <a:buFont typeface="Arial"/>
              <a:buChar char="•"/>
            </a:pPr>
            <a:r>
              <a:rPr lang="en-US" dirty="0">
                <a:latin typeface="Lato"/>
                <a:ea typeface="Lato"/>
                <a:cs typeface="Lato"/>
              </a:rPr>
              <a:t>Previous relationship or connection with the funder?​</a:t>
            </a:r>
          </a:p>
          <a:p>
            <a:pPr marL="285750" indent="-285750">
              <a:buFont typeface="Arial"/>
              <a:buChar char="•"/>
            </a:pPr>
            <a:r>
              <a:rPr lang="en-US" dirty="0">
                <a:latin typeface="Lato"/>
                <a:ea typeface="Lato"/>
                <a:cs typeface="Lato"/>
              </a:rPr>
              <a:t>Is the grant application deadline feasible?​</a:t>
            </a:r>
          </a:p>
          <a:p>
            <a:pPr marL="285750" indent="-285750">
              <a:buFont typeface="Arial"/>
              <a:buChar char="•"/>
            </a:pPr>
            <a:r>
              <a:rPr lang="en-US" dirty="0">
                <a:latin typeface="Lato"/>
                <a:ea typeface="Lato"/>
                <a:cs typeface="Lato"/>
              </a:rPr>
              <a:t>Are the grant related activities manageable?​</a:t>
            </a:r>
          </a:p>
          <a:p>
            <a:pPr marL="285750" indent="-285750">
              <a:buFont typeface="Arial"/>
              <a:buChar char="•"/>
            </a:pPr>
            <a:r>
              <a:rPr lang="en-US" dirty="0">
                <a:latin typeface="Lato"/>
                <a:ea typeface="Lato"/>
                <a:cs typeface="Lato"/>
              </a:rPr>
              <a:t>Application Readiness​</a:t>
            </a:r>
          </a:p>
          <a:p>
            <a:endParaRPr lang="en-US" dirty="0">
              <a:latin typeface="Lato"/>
              <a:ea typeface="Lato"/>
              <a:cs typeface="Lato"/>
            </a:endParaRPr>
          </a:p>
          <a:p>
            <a:r>
              <a:rPr lang="en-US" dirty="0">
                <a:latin typeface="Lato"/>
                <a:ea typeface="Lato"/>
                <a:cs typeface="Lato"/>
                <a:hlinkClick r:id="rId4"/>
              </a:rPr>
              <a:t>Fillable Form Online</a:t>
            </a:r>
            <a:endParaRPr lang="en-US" dirty="0">
              <a:latin typeface="Lato"/>
              <a:ea typeface="Lato"/>
              <a:cs typeface="Lato"/>
            </a:endParaRPr>
          </a:p>
        </p:txBody>
      </p:sp>
      <p:pic>
        <p:nvPicPr>
          <p:cNvPr id="4" name="Picture 3">
            <a:extLst>
              <a:ext uri="{FF2B5EF4-FFF2-40B4-BE49-F238E27FC236}">
                <a16:creationId xmlns:a16="http://schemas.microsoft.com/office/drawing/2014/main" id="{B15AE693-1B3C-6C8B-A871-DA38FEC0A1B5}"/>
              </a:ext>
              <a:ext uri="{C183D7F6-B498-43B3-948B-1728B52AA6E4}">
                <adec:decorative xmlns:adec="http://schemas.microsoft.com/office/drawing/2017/decorative" val="1"/>
              </a:ext>
            </a:extLst>
          </p:cNvPr>
          <p:cNvPicPr>
            <a:picLocks noChangeAspect="1"/>
          </p:cNvPicPr>
          <p:nvPr/>
        </p:nvPicPr>
        <p:blipFill rotWithShape="1">
          <a:blip r:embed="rId5">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117752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itle 6">
            <a:extLst>
              <a:ext uri="{FF2B5EF4-FFF2-40B4-BE49-F238E27FC236}">
                <a16:creationId xmlns:a16="http://schemas.microsoft.com/office/drawing/2014/main" id="{5CFC1930-2D86-083E-9196-B10C4BF8D16A}"/>
              </a:ext>
            </a:extLst>
          </p:cNvPr>
          <p:cNvSpPr>
            <a:spLocks noGrp="1"/>
          </p:cNvSpPr>
          <p:nvPr>
            <p:ph type="title"/>
          </p:nvPr>
        </p:nvSpPr>
        <p:spPr>
          <a:xfrm>
            <a:off x="479394" y="587477"/>
            <a:ext cx="3939688" cy="5583126"/>
          </a:xfrm>
        </p:spPr>
        <p:txBody>
          <a:bodyPr vert="horz" lIns="91440" tIns="45720" rIns="91440" bIns="45720" rtlCol="0" anchor="ctr">
            <a:normAutofit/>
          </a:bodyPr>
          <a:lstStyle/>
          <a:p>
            <a:pPr algn="r"/>
            <a:r>
              <a:rPr lang="en-US" sz="4400" dirty="0">
                <a:solidFill>
                  <a:schemeClr val="accent6"/>
                </a:solidFill>
                <a:latin typeface="Lato" panose="020F0502020204030203" pitchFamily="34" charset="0"/>
              </a:rPr>
              <a:t>Reminders </a:t>
            </a:r>
            <a:br>
              <a:rPr lang="en-US" sz="4400" dirty="0">
                <a:solidFill>
                  <a:schemeClr val="accent6"/>
                </a:solidFill>
                <a:latin typeface="Lato" panose="020F0502020204030203" pitchFamily="34" charset="0"/>
              </a:rPr>
            </a:br>
            <a:r>
              <a:rPr lang="en-US" sz="4400" dirty="0">
                <a:solidFill>
                  <a:schemeClr val="accent6"/>
                </a:solidFill>
                <a:latin typeface="Lato" panose="020F0502020204030203" pitchFamily="34" charset="0"/>
              </a:rPr>
              <a:t>&amp; </a:t>
            </a:r>
            <a:br>
              <a:rPr lang="en-US" sz="4400" dirty="0">
                <a:solidFill>
                  <a:schemeClr val="accent6"/>
                </a:solidFill>
                <a:latin typeface="Lato" panose="020F0502020204030203" pitchFamily="34" charset="0"/>
              </a:rPr>
            </a:br>
            <a:r>
              <a:rPr lang="en-US" sz="4400" dirty="0">
                <a:solidFill>
                  <a:schemeClr val="accent6"/>
                </a:solidFill>
                <a:latin typeface="Lato" panose="020F0502020204030203" pitchFamily="34" charset="0"/>
              </a:rPr>
              <a:t>Best Practices</a:t>
            </a:r>
          </a:p>
        </p:txBody>
      </p:sp>
      <p:cxnSp>
        <p:nvCxnSpPr>
          <p:cNvPr id="16" name="Straight Connector 1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FFDD369-67B6-B4DD-2181-ADCA75E6B284}"/>
              </a:ext>
              <a:ext uri="{C183D7F6-B498-43B3-948B-1728B52AA6E4}">
                <adec:decorative xmlns:adec="http://schemas.microsoft.com/office/drawing/2017/decorative" val="1"/>
              </a:ext>
            </a:extLst>
          </p:cNvPr>
          <p:cNvSpPr/>
          <p:nvPr/>
        </p:nvSpPr>
        <p:spPr>
          <a:xfrm>
            <a:off x="5108535" y="693784"/>
            <a:ext cx="6245265" cy="77044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5" name="Rectangle 4" descr="Open Book">
            <a:extLst>
              <a:ext uri="{FF2B5EF4-FFF2-40B4-BE49-F238E27FC236}">
                <a16:creationId xmlns:a16="http://schemas.microsoft.com/office/drawing/2014/main" id="{6B6AD466-D39E-A58B-C319-13B3EE7E165A}"/>
              </a:ext>
            </a:extLst>
          </p:cNvPr>
          <p:cNvSpPr/>
          <p:nvPr/>
        </p:nvSpPr>
        <p:spPr>
          <a:xfrm>
            <a:off x="5341594" y="867134"/>
            <a:ext cx="423745" cy="42374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CC000BDC-3639-0FFC-63F8-4B5244D9C3FC}"/>
              </a:ext>
            </a:extLst>
          </p:cNvPr>
          <p:cNvSpPr/>
          <p:nvPr/>
        </p:nvSpPr>
        <p:spPr>
          <a:xfrm>
            <a:off x="5998399" y="693784"/>
            <a:ext cx="5355400" cy="770445"/>
          </a:xfrm>
          <a:custGeom>
            <a:avLst/>
            <a:gdLst>
              <a:gd name="connsiteX0" fmla="*/ 0 w 5355400"/>
              <a:gd name="connsiteY0" fmla="*/ 0 h 770445"/>
              <a:gd name="connsiteX1" fmla="*/ 5355400 w 5355400"/>
              <a:gd name="connsiteY1" fmla="*/ 0 h 770445"/>
              <a:gd name="connsiteX2" fmla="*/ 5355400 w 5355400"/>
              <a:gd name="connsiteY2" fmla="*/ 770445 h 770445"/>
              <a:gd name="connsiteX3" fmla="*/ 0 w 5355400"/>
              <a:gd name="connsiteY3" fmla="*/ 770445 h 770445"/>
              <a:gd name="connsiteX4" fmla="*/ 0 w 5355400"/>
              <a:gd name="connsiteY4" fmla="*/ 0 h 77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400" h="770445">
                <a:moveTo>
                  <a:pt x="0" y="0"/>
                </a:moveTo>
                <a:lnTo>
                  <a:pt x="5355400" y="0"/>
                </a:lnTo>
                <a:lnTo>
                  <a:pt x="5355400" y="770445"/>
                </a:lnTo>
                <a:lnTo>
                  <a:pt x="0" y="7704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dirty="0"/>
              <a:t>Read, read, and read</a:t>
            </a:r>
          </a:p>
        </p:txBody>
      </p:sp>
      <p:sp>
        <p:nvSpPr>
          <p:cNvPr id="8" name="Rectangle: Rounded Corners 7">
            <a:extLst>
              <a:ext uri="{FF2B5EF4-FFF2-40B4-BE49-F238E27FC236}">
                <a16:creationId xmlns:a16="http://schemas.microsoft.com/office/drawing/2014/main" id="{381C6383-D94F-BE43-B000-54C568000D0C}"/>
              </a:ext>
              <a:ext uri="{C183D7F6-B498-43B3-948B-1728B52AA6E4}">
                <adec:decorative xmlns:adec="http://schemas.microsoft.com/office/drawing/2017/decorative" val="1"/>
              </a:ext>
            </a:extLst>
          </p:cNvPr>
          <p:cNvSpPr/>
          <p:nvPr/>
        </p:nvSpPr>
        <p:spPr>
          <a:xfrm>
            <a:off x="5108535" y="1656841"/>
            <a:ext cx="6245265" cy="77044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9" name="Rectangle 8" descr="Checkmark">
            <a:extLst>
              <a:ext uri="{FF2B5EF4-FFF2-40B4-BE49-F238E27FC236}">
                <a16:creationId xmlns:a16="http://schemas.microsoft.com/office/drawing/2014/main" id="{EF014DF9-6F52-D402-E40F-06042FD174E3}"/>
              </a:ext>
            </a:extLst>
          </p:cNvPr>
          <p:cNvSpPr/>
          <p:nvPr/>
        </p:nvSpPr>
        <p:spPr>
          <a:xfrm>
            <a:off x="5341594" y="1830191"/>
            <a:ext cx="423745" cy="423745"/>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E423929D-8C9C-2E58-A7C9-AC395B8CBD21}"/>
              </a:ext>
            </a:extLst>
          </p:cNvPr>
          <p:cNvSpPr/>
          <p:nvPr/>
        </p:nvSpPr>
        <p:spPr>
          <a:xfrm>
            <a:off x="5998399" y="1656841"/>
            <a:ext cx="5355400" cy="770445"/>
          </a:xfrm>
          <a:custGeom>
            <a:avLst/>
            <a:gdLst>
              <a:gd name="connsiteX0" fmla="*/ 0 w 5355400"/>
              <a:gd name="connsiteY0" fmla="*/ 0 h 770445"/>
              <a:gd name="connsiteX1" fmla="*/ 5355400 w 5355400"/>
              <a:gd name="connsiteY1" fmla="*/ 0 h 770445"/>
              <a:gd name="connsiteX2" fmla="*/ 5355400 w 5355400"/>
              <a:gd name="connsiteY2" fmla="*/ 770445 h 770445"/>
              <a:gd name="connsiteX3" fmla="*/ 0 w 5355400"/>
              <a:gd name="connsiteY3" fmla="*/ 770445 h 770445"/>
              <a:gd name="connsiteX4" fmla="*/ 0 w 5355400"/>
              <a:gd name="connsiteY4" fmla="*/ 0 h 77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400" h="770445">
                <a:moveTo>
                  <a:pt x="0" y="0"/>
                </a:moveTo>
                <a:lnTo>
                  <a:pt x="5355400" y="0"/>
                </a:lnTo>
                <a:lnTo>
                  <a:pt x="5355400" y="770445"/>
                </a:lnTo>
                <a:lnTo>
                  <a:pt x="0" y="7704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a:t>Plan Ahead</a:t>
            </a:r>
          </a:p>
        </p:txBody>
      </p:sp>
      <p:sp>
        <p:nvSpPr>
          <p:cNvPr id="12" name="Rectangle: Rounded Corners 11">
            <a:extLst>
              <a:ext uri="{FF2B5EF4-FFF2-40B4-BE49-F238E27FC236}">
                <a16:creationId xmlns:a16="http://schemas.microsoft.com/office/drawing/2014/main" id="{81ABF8C2-FB7C-0F3B-0334-791A459F0B01}"/>
              </a:ext>
              <a:ext uri="{C183D7F6-B498-43B3-948B-1728B52AA6E4}">
                <adec:decorative xmlns:adec="http://schemas.microsoft.com/office/drawing/2017/decorative" val="1"/>
              </a:ext>
            </a:extLst>
          </p:cNvPr>
          <p:cNvSpPr/>
          <p:nvPr/>
        </p:nvSpPr>
        <p:spPr>
          <a:xfrm>
            <a:off x="5108535" y="2619898"/>
            <a:ext cx="6245265" cy="77044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3" name="Rectangle 12" descr="Stopwatch">
            <a:extLst>
              <a:ext uri="{FF2B5EF4-FFF2-40B4-BE49-F238E27FC236}">
                <a16:creationId xmlns:a16="http://schemas.microsoft.com/office/drawing/2014/main" id="{883D0F29-CEC5-5E09-38B2-69EC6987CE46}"/>
              </a:ext>
            </a:extLst>
          </p:cNvPr>
          <p:cNvSpPr/>
          <p:nvPr/>
        </p:nvSpPr>
        <p:spPr>
          <a:xfrm>
            <a:off x="5341594" y="2793248"/>
            <a:ext cx="423745" cy="42374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63DA4C90-B4FA-8B4A-5D9B-FFFE99D7F661}"/>
              </a:ext>
            </a:extLst>
          </p:cNvPr>
          <p:cNvSpPr/>
          <p:nvPr/>
        </p:nvSpPr>
        <p:spPr>
          <a:xfrm>
            <a:off x="5998399" y="2619898"/>
            <a:ext cx="5355400" cy="770445"/>
          </a:xfrm>
          <a:custGeom>
            <a:avLst/>
            <a:gdLst>
              <a:gd name="connsiteX0" fmla="*/ 0 w 5355400"/>
              <a:gd name="connsiteY0" fmla="*/ 0 h 770445"/>
              <a:gd name="connsiteX1" fmla="*/ 5355400 w 5355400"/>
              <a:gd name="connsiteY1" fmla="*/ 0 h 770445"/>
              <a:gd name="connsiteX2" fmla="*/ 5355400 w 5355400"/>
              <a:gd name="connsiteY2" fmla="*/ 770445 h 770445"/>
              <a:gd name="connsiteX3" fmla="*/ 0 w 5355400"/>
              <a:gd name="connsiteY3" fmla="*/ 770445 h 770445"/>
              <a:gd name="connsiteX4" fmla="*/ 0 w 5355400"/>
              <a:gd name="connsiteY4" fmla="*/ 0 h 77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400" h="770445">
                <a:moveTo>
                  <a:pt x="0" y="0"/>
                </a:moveTo>
                <a:lnTo>
                  <a:pt x="5355400" y="0"/>
                </a:lnTo>
                <a:lnTo>
                  <a:pt x="5355400" y="770445"/>
                </a:lnTo>
                <a:lnTo>
                  <a:pt x="0" y="7704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a:t>Timing</a:t>
            </a:r>
          </a:p>
        </p:txBody>
      </p:sp>
      <p:sp>
        <p:nvSpPr>
          <p:cNvPr id="17" name="Rectangle: Rounded Corners 16">
            <a:extLst>
              <a:ext uri="{FF2B5EF4-FFF2-40B4-BE49-F238E27FC236}">
                <a16:creationId xmlns:a16="http://schemas.microsoft.com/office/drawing/2014/main" id="{B672491F-FD94-48B8-E8BB-A65DD467036D}"/>
              </a:ext>
              <a:ext uri="{C183D7F6-B498-43B3-948B-1728B52AA6E4}">
                <adec:decorative xmlns:adec="http://schemas.microsoft.com/office/drawing/2017/decorative" val="1"/>
              </a:ext>
            </a:extLst>
          </p:cNvPr>
          <p:cNvSpPr/>
          <p:nvPr/>
        </p:nvSpPr>
        <p:spPr>
          <a:xfrm>
            <a:off x="5108535" y="3582955"/>
            <a:ext cx="6245265" cy="77044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8" name="Rectangle 17" descr="Magnifying glass">
            <a:extLst>
              <a:ext uri="{FF2B5EF4-FFF2-40B4-BE49-F238E27FC236}">
                <a16:creationId xmlns:a16="http://schemas.microsoft.com/office/drawing/2014/main" id="{0F535951-951C-CCEA-C869-38F0546214C0}"/>
              </a:ext>
            </a:extLst>
          </p:cNvPr>
          <p:cNvSpPr/>
          <p:nvPr/>
        </p:nvSpPr>
        <p:spPr>
          <a:xfrm>
            <a:off x="5341594" y="3756305"/>
            <a:ext cx="423745" cy="42374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F64E855B-B78F-5EDC-02E0-1C80243BB6E7}"/>
              </a:ext>
            </a:extLst>
          </p:cNvPr>
          <p:cNvSpPr/>
          <p:nvPr/>
        </p:nvSpPr>
        <p:spPr>
          <a:xfrm>
            <a:off x="5998399" y="3582955"/>
            <a:ext cx="5355400" cy="770445"/>
          </a:xfrm>
          <a:custGeom>
            <a:avLst/>
            <a:gdLst>
              <a:gd name="connsiteX0" fmla="*/ 0 w 5355400"/>
              <a:gd name="connsiteY0" fmla="*/ 0 h 770445"/>
              <a:gd name="connsiteX1" fmla="*/ 5355400 w 5355400"/>
              <a:gd name="connsiteY1" fmla="*/ 0 h 770445"/>
              <a:gd name="connsiteX2" fmla="*/ 5355400 w 5355400"/>
              <a:gd name="connsiteY2" fmla="*/ 770445 h 770445"/>
              <a:gd name="connsiteX3" fmla="*/ 0 w 5355400"/>
              <a:gd name="connsiteY3" fmla="*/ 770445 h 770445"/>
              <a:gd name="connsiteX4" fmla="*/ 0 w 5355400"/>
              <a:gd name="connsiteY4" fmla="*/ 0 h 77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400" h="770445">
                <a:moveTo>
                  <a:pt x="0" y="0"/>
                </a:moveTo>
                <a:lnTo>
                  <a:pt x="5355400" y="0"/>
                </a:lnTo>
                <a:lnTo>
                  <a:pt x="5355400" y="770445"/>
                </a:lnTo>
                <a:lnTo>
                  <a:pt x="0" y="7704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dirty="0"/>
              <a:t>Understand what you are looking for</a:t>
            </a:r>
          </a:p>
        </p:txBody>
      </p:sp>
      <p:sp>
        <p:nvSpPr>
          <p:cNvPr id="20" name="Rectangle: Rounded Corners 19">
            <a:extLst>
              <a:ext uri="{FF2B5EF4-FFF2-40B4-BE49-F238E27FC236}">
                <a16:creationId xmlns:a16="http://schemas.microsoft.com/office/drawing/2014/main" id="{513187F7-4181-1C65-EBE2-A93315FCC52D}"/>
              </a:ext>
              <a:ext uri="{C183D7F6-B498-43B3-948B-1728B52AA6E4}">
                <adec:decorative xmlns:adec="http://schemas.microsoft.com/office/drawing/2017/decorative" val="1"/>
              </a:ext>
            </a:extLst>
          </p:cNvPr>
          <p:cNvSpPr/>
          <p:nvPr/>
        </p:nvSpPr>
        <p:spPr>
          <a:xfrm>
            <a:off x="5108535" y="4546012"/>
            <a:ext cx="6245265" cy="77044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1" name="Rectangle 20" descr="Handshake">
            <a:extLst>
              <a:ext uri="{FF2B5EF4-FFF2-40B4-BE49-F238E27FC236}">
                <a16:creationId xmlns:a16="http://schemas.microsoft.com/office/drawing/2014/main" id="{F08F178F-6906-0276-7CDC-02861E474FF6}"/>
              </a:ext>
            </a:extLst>
          </p:cNvPr>
          <p:cNvSpPr/>
          <p:nvPr/>
        </p:nvSpPr>
        <p:spPr>
          <a:xfrm>
            <a:off x="5341594" y="4719362"/>
            <a:ext cx="423745" cy="423745"/>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6B5E821A-338A-3689-3964-43B4925D56D2}"/>
              </a:ext>
            </a:extLst>
          </p:cNvPr>
          <p:cNvSpPr/>
          <p:nvPr/>
        </p:nvSpPr>
        <p:spPr>
          <a:xfrm>
            <a:off x="5998399" y="4546012"/>
            <a:ext cx="5355400" cy="770445"/>
          </a:xfrm>
          <a:custGeom>
            <a:avLst/>
            <a:gdLst>
              <a:gd name="connsiteX0" fmla="*/ 0 w 5355400"/>
              <a:gd name="connsiteY0" fmla="*/ 0 h 770445"/>
              <a:gd name="connsiteX1" fmla="*/ 5355400 w 5355400"/>
              <a:gd name="connsiteY1" fmla="*/ 0 h 770445"/>
              <a:gd name="connsiteX2" fmla="*/ 5355400 w 5355400"/>
              <a:gd name="connsiteY2" fmla="*/ 770445 h 770445"/>
              <a:gd name="connsiteX3" fmla="*/ 0 w 5355400"/>
              <a:gd name="connsiteY3" fmla="*/ 770445 h 770445"/>
              <a:gd name="connsiteX4" fmla="*/ 0 w 5355400"/>
              <a:gd name="connsiteY4" fmla="*/ 0 h 77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400" h="770445">
                <a:moveTo>
                  <a:pt x="0" y="0"/>
                </a:moveTo>
                <a:lnTo>
                  <a:pt x="5355400" y="0"/>
                </a:lnTo>
                <a:lnTo>
                  <a:pt x="5355400" y="770445"/>
                </a:lnTo>
                <a:lnTo>
                  <a:pt x="0" y="7704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a:t>Establish a network and build relationships</a:t>
            </a:r>
          </a:p>
        </p:txBody>
      </p:sp>
      <p:sp>
        <p:nvSpPr>
          <p:cNvPr id="23" name="Rectangle: Rounded Corners 22">
            <a:extLst>
              <a:ext uri="{FF2B5EF4-FFF2-40B4-BE49-F238E27FC236}">
                <a16:creationId xmlns:a16="http://schemas.microsoft.com/office/drawing/2014/main" id="{45FAC073-2508-1292-2F16-CBAB92102FE3}"/>
              </a:ext>
              <a:ext uri="{C183D7F6-B498-43B3-948B-1728B52AA6E4}">
                <adec:decorative xmlns:adec="http://schemas.microsoft.com/office/drawing/2017/decorative" val="1"/>
              </a:ext>
            </a:extLst>
          </p:cNvPr>
          <p:cNvSpPr/>
          <p:nvPr/>
        </p:nvSpPr>
        <p:spPr>
          <a:xfrm>
            <a:off x="5108535" y="5509069"/>
            <a:ext cx="6245265" cy="77044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4" name="Rectangle 23" descr="Money">
            <a:extLst>
              <a:ext uri="{FF2B5EF4-FFF2-40B4-BE49-F238E27FC236}">
                <a16:creationId xmlns:a16="http://schemas.microsoft.com/office/drawing/2014/main" id="{6529B081-3630-66FF-5AF9-473BA6E83973}"/>
              </a:ext>
            </a:extLst>
          </p:cNvPr>
          <p:cNvSpPr/>
          <p:nvPr/>
        </p:nvSpPr>
        <p:spPr>
          <a:xfrm>
            <a:off x="5341594" y="5682419"/>
            <a:ext cx="423745" cy="423745"/>
          </a:xfrm>
          <a:prstGeom prst="rect">
            <a:avLst/>
          </a:prstGeom>
          <a: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713B6687-EDB0-9412-CA4B-BE5EEBAE1B38}"/>
              </a:ext>
            </a:extLst>
          </p:cNvPr>
          <p:cNvSpPr/>
          <p:nvPr/>
        </p:nvSpPr>
        <p:spPr>
          <a:xfrm>
            <a:off x="5998399" y="5509069"/>
            <a:ext cx="5355400" cy="770445"/>
          </a:xfrm>
          <a:custGeom>
            <a:avLst/>
            <a:gdLst>
              <a:gd name="connsiteX0" fmla="*/ 0 w 5355400"/>
              <a:gd name="connsiteY0" fmla="*/ 0 h 770445"/>
              <a:gd name="connsiteX1" fmla="*/ 5355400 w 5355400"/>
              <a:gd name="connsiteY1" fmla="*/ 0 h 770445"/>
              <a:gd name="connsiteX2" fmla="*/ 5355400 w 5355400"/>
              <a:gd name="connsiteY2" fmla="*/ 770445 h 770445"/>
              <a:gd name="connsiteX3" fmla="*/ 0 w 5355400"/>
              <a:gd name="connsiteY3" fmla="*/ 770445 h 770445"/>
              <a:gd name="connsiteX4" fmla="*/ 0 w 5355400"/>
              <a:gd name="connsiteY4" fmla="*/ 0 h 77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400" h="770445">
                <a:moveTo>
                  <a:pt x="0" y="0"/>
                </a:moveTo>
                <a:lnTo>
                  <a:pt x="5355400" y="0"/>
                </a:lnTo>
                <a:lnTo>
                  <a:pt x="5355400" y="770445"/>
                </a:lnTo>
                <a:lnTo>
                  <a:pt x="0" y="7704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1539" tIns="81539" rIns="81539" bIns="81539" numCol="1" spcCol="1270" anchor="ctr" anchorCtr="0">
            <a:noAutofit/>
          </a:bodyPr>
          <a:lstStyle/>
          <a:p>
            <a:pPr marL="0" lvl="0" indent="0" algn="l" defTabSz="844550">
              <a:lnSpc>
                <a:spcPct val="90000"/>
              </a:lnSpc>
              <a:spcBef>
                <a:spcPct val="0"/>
              </a:spcBef>
              <a:spcAft>
                <a:spcPct val="35000"/>
              </a:spcAft>
              <a:buNone/>
            </a:pPr>
            <a:r>
              <a:rPr lang="en-US" sz="1900" kern="1200"/>
              <a:t>Explore underrepresented funding opportunities</a:t>
            </a:r>
          </a:p>
        </p:txBody>
      </p:sp>
      <p:pic>
        <p:nvPicPr>
          <p:cNvPr id="2" name="Picture 1">
            <a:extLst>
              <a:ext uri="{FF2B5EF4-FFF2-40B4-BE49-F238E27FC236}">
                <a16:creationId xmlns:a16="http://schemas.microsoft.com/office/drawing/2014/main" id="{73842F4F-563D-8B4C-D442-62ADF70A5472}"/>
              </a:ext>
              <a:ext uri="{C183D7F6-B498-43B3-948B-1728B52AA6E4}">
                <adec:decorative xmlns:adec="http://schemas.microsoft.com/office/drawing/2017/decorative" val="1"/>
              </a:ext>
            </a:extLst>
          </p:cNvPr>
          <p:cNvPicPr>
            <a:picLocks noChangeAspect="1"/>
          </p:cNvPicPr>
          <p:nvPr/>
        </p:nvPicPr>
        <p:blipFill rotWithShape="1">
          <a:blip r:embed="rId15">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802408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F6429E-75C4-3E2F-78C2-9769DC69FDA3}"/>
              </a:ext>
            </a:extLst>
          </p:cNvPr>
          <p:cNvSpPr txBox="1">
            <a:spLocks noGrp="1"/>
          </p:cNvSpPr>
          <p:nvPr>
            <p:ph type="title" idx="4294967295"/>
          </p:nvPr>
        </p:nvSpPr>
        <p:spPr>
          <a:xfrm>
            <a:off x="1209288" y="1186436"/>
            <a:ext cx="609887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6"/>
                </a:solidFill>
                <a:effectLst/>
                <a:uLnTx/>
                <a:uFillTx/>
                <a:latin typeface="Lato"/>
                <a:ea typeface="Lato"/>
                <a:cs typeface="Lato"/>
              </a:rPr>
              <a:t>Don’t Forget</a:t>
            </a:r>
          </a:p>
        </p:txBody>
      </p:sp>
      <p:sp>
        <p:nvSpPr>
          <p:cNvPr id="6" name="TextBox 5">
            <a:extLst>
              <a:ext uri="{FF2B5EF4-FFF2-40B4-BE49-F238E27FC236}">
                <a16:creationId xmlns:a16="http://schemas.microsoft.com/office/drawing/2014/main" id="{BB44BAE4-8C54-FC5F-FDA8-00C9B5BD3C59}"/>
              </a:ext>
            </a:extLst>
          </p:cNvPr>
          <p:cNvSpPr txBox="1"/>
          <p:nvPr/>
        </p:nvSpPr>
        <p:spPr>
          <a:xfrm>
            <a:off x="5147871" y="2320498"/>
            <a:ext cx="6049121" cy="2946128"/>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dirty="0">
                <a:latin typeface="Lato"/>
                <a:ea typeface="Lato"/>
                <a:cs typeface="Lato"/>
              </a:rPr>
              <a:t>Single Point of Contact and the Intergovernmental Review</a:t>
            </a:r>
          </a:p>
          <a:p>
            <a:pPr marL="742950" lvl="1" indent="-285750">
              <a:lnSpc>
                <a:spcPct val="150000"/>
              </a:lnSpc>
              <a:buFont typeface="Arial" panose="020B0604020202020204" pitchFamily="34" charset="0"/>
              <a:buChar char="•"/>
            </a:pPr>
            <a:r>
              <a:rPr lang="en-US" dirty="0" err="1">
                <a:latin typeface="Lato"/>
                <a:ea typeface="Lato"/>
                <a:cs typeface="Lato"/>
              </a:rPr>
              <a:t>SPoC</a:t>
            </a:r>
            <a:endParaRPr lang="en-US" dirty="0">
              <a:latin typeface="Lato"/>
              <a:ea typeface="Lato"/>
              <a:cs typeface="Lato"/>
            </a:endParaRPr>
          </a:p>
          <a:p>
            <a:pPr marL="742950" lvl="1" indent="-285750">
              <a:lnSpc>
                <a:spcPct val="150000"/>
              </a:lnSpc>
              <a:buFont typeface="Arial" panose="020B0604020202020204" pitchFamily="34" charset="0"/>
              <a:buChar char="•"/>
            </a:pPr>
            <a:r>
              <a:rPr lang="en-US" dirty="0">
                <a:latin typeface="Lato"/>
                <a:ea typeface="Lato"/>
                <a:cs typeface="Lato"/>
              </a:rPr>
              <a:t>OFA is the Designated Single Point of Contact</a:t>
            </a:r>
          </a:p>
          <a:p>
            <a:pPr marL="742950" lvl="1" indent="-285750">
              <a:lnSpc>
                <a:spcPct val="150000"/>
              </a:lnSpc>
              <a:buFont typeface="Arial" panose="020B0604020202020204" pitchFamily="34" charset="0"/>
              <a:buChar char="•"/>
            </a:pPr>
            <a:r>
              <a:rPr lang="en-US" dirty="0">
                <a:latin typeface="Lato"/>
                <a:ea typeface="Lato"/>
                <a:cs typeface="Lato"/>
              </a:rPr>
              <a:t>Presidential Executive Order 12372</a:t>
            </a:r>
          </a:p>
          <a:p>
            <a:pPr marL="742950" lvl="1" indent="-285750">
              <a:lnSpc>
                <a:spcPct val="150000"/>
              </a:lnSpc>
              <a:buFont typeface="Arial" panose="020B0604020202020204" pitchFamily="34" charset="0"/>
              <a:buChar char="•"/>
            </a:pPr>
            <a:r>
              <a:rPr lang="en-US" dirty="0">
                <a:latin typeface="Lato"/>
                <a:ea typeface="Lato"/>
                <a:cs typeface="Lato"/>
              </a:rPr>
              <a:t>Coordinate in-state grant applications</a:t>
            </a:r>
          </a:p>
          <a:p>
            <a:pPr marL="742950" lvl="1" indent="-285750">
              <a:lnSpc>
                <a:spcPct val="150000"/>
              </a:lnSpc>
              <a:buFont typeface="Arial" panose="020B0604020202020204" pitchFamily="34" charset="0"/>
              <a:buChar char="•"/>
            </a:pPr>
            <a:r>
              <a:rPr lang="en-US" dirty="0">
                <a:latin typeface="Lato"/>
                <a:ea typeface="Lato"/>
                <a:cs typeface="Lato"/>
              </a:rPr>
              <a:t>Foster intergovernmental relationships</a:t>
            </a:r>
          </a:p>
        </p:txBody>
      </p:sp>
      <p:pic>
        <p:nvPicPr>
          <p:cNvPr id="10" name="Picture 10">
            <a:extLst>
              <a:ext uri="{FF2B5EF4-FFF2-40B4-BE49-F238E27FC236}">
                <a16:creationId xmlns:a16="http://schemas.microsoft.com/office/drawing/2014/main" id="{3D846894-3B38-1574-97D8-358E1D94EA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5007" y="1905848"/>
            <a:ext cx="3767527" cy="3767527"/>
          </a:xfrm>
          <a:prstGeom prst="rect">
            <a:avLst/>
          </a:prstGeom>
        </p:spPr>
      </p:pic>
      <p:pic>
        <p:nvPicPr>
          <p:cNvPr id="2" name="Picture 1">
            <a:extLst>
              <a:ext uri="{FF2B5EF4-FFF2-40B4-BE49-F238E27FC236}">
                <a16:creationId xmlns:a16="http://schemas.microsoft.com/office/drawing/2014/main" id="{4A248CDA-6F34-08FF-CD12-FD738E19B57B}"/>
              </a:ext>
              <a:ext uri="{C183D7F6-B498-43B3-948B-1728B52AA6E4}">
                <adec:decorative xmlns:adec="http://schemas.microsoft.com/office/drawing/2017/decorative" val="1"/>
              </a:ext>
            </a:extLst>
          </p:cNvPr>
          <p:cNvPicPr>
            <a:picLocks noChangeAspect="1"/>
          </p:cNvPicPr>
          <p:nvPr/>
        </p:nvPicPr>
        <p:blipFill rotWithShape="1">
          <a:blip r:embed="rId4">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3885091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6">
            <a:extLst>
              <a:ext uri="{FF2B5EF4-FFF2-40B4-BE49-F238E27FC236}">
                <a16:creationId xmlns:a16="http://schemas.microsoft.com/office/drawing/2014/main" id="{1F84F3C6-504A-0F6B-92BD-4570E7CB7222}"/>
              </a:ext>
            </a:extLst>
          </p:cNvPr>
          <p:cNvSpPr>
            <a:spLocks noGrp="1"/>
          </p:cNvSpPr>
          <p:nvPr>
            <p:ph type="title"/>
          </p:nvPr>
        </p:nvSpPr>
        <p:spPr>
          <a:xfrm>
            <a:off x="768688" y="1194197"/>
            <a:ext cx="5804640" cy="700791"/>
          </a:xfrm>
        </p:spPr>
        <p:txBody>
          <a:bodyPr>
            <a:normAutofit/>
          </a:bodyPr>
          <a:lstStyle/>
          <a:p>
            <a:r>
              <a:rPr lang="en-US" sz="3600">
                <a:solidFill>
                  <a:schemeClr val="accent6"/>
                </a:solidFill>
                <a:latin typeface="Lato"/>
                <a:ea typeface="Lato"/>
                <a:cs typeface="Lato"/>
              </a:rPr>
              <a:t>OFA Services</a:t>
            </a:r>
          </a:p>
        </p:txBody>
      </p:sp>
      <p:sp>
        <p:nvSpPr>
          <p:cNvPr id="2" name="TextBox 1">
            <a:extLst>
              <a:ext uri="{FF2B5EF4-FFF2-40B4-BE49-F238E27FC236}">
                <a16:creationId xmlns:a16="http://schemas.microsoft.com/office/drawing/2014/main" id="{DD4C51C8-2592-0D25-12D4-6BE32CB4D4F1}"/>
              </a:ext>
            </a:extLst>
          </p:cNvPr>
          <p:cNvSpPr txBox="1"/>
          <p:nvPr/>
        </p:nvSpPr>
        <p:spPr>
          <a:xfrm>
            <a:off x="4411776" y="1440744"/>
            <a:ext cx="7011536" cy="4893647"/>
          </a:xfrm>
          <a:prstGeom prst="rect">
            <a:avLst/>
          </a:prstGeom>
          <a:noFill/>
        </p:spPr>
        <p:txBody>
          <a:bodyPr wrap="square" lIns="91440" tIns="45720" rIns="91440" bIns="45720" rtlCol="0" anchor="t">
            <a:spAutoFit/>
          </a:bodyPr>
          <a:lstStyle/>
          <a:p>
            <a:pPr marL="285750" indent="-285750">
              <a:buFont typeface="Arial"/>
              <a:buChar char="•"/>
            </a:pPr>
            <a:r>
              <a:rPr lang="en-US" sz="2400" dirty="0">
                <a:latin typeface="Lato"/>
                <a:ea typeface="Lato"/>
                <a:cs typeface="Lato"/>
                <a:hlinkClick r:id="rId3"/>
              </a:rPr>
              <a:t>Notice of Funding Opportunity and Database</a:t>
            </a:r>
            <a:endParaRPr lang="en-US" sz="2400" dirty="0"/>
          </a:p>
          <a:p>
            <a:pPr marL="285750" indent="-285750">
              <a:buFont typeface="Arial"/>
              <a:buChar char="•"/>
            </a:pPr>
            <a:r>
              <a:rPr lang="en-US" sz="2400" b="1" dirty="0">
                <a:latin typeface="Lato"/>
                <a:ea typeface="Lato"/>
                <a:cs typeface="Lato"/>
              </a:rPr>
              <a:t>Grant Manual – Update coming in a couple weeks</a:t>
            </a:r>
          </a:p>
          <a:p>
            <a:pPr marL="285750" indent="-285750">
              <a:buFont typeface="Arial"/>
              <a:buChar char="•"/>
            </a:pPr>
            <a:r>
              <a:rPr lang="en-US" sz="2400" dirty="0">
                <a:latin typeface="Lato"/>
                <a:ea typeface="Lato"/>
                <a:cs typeface="Lato"/>
                <a:hlinkClick r:id="rId4"/>
              </a:rPr>
              <a:t>Free  Technical Assistance</a:t>
            </a:r>
            <a:endParaRPr lang="en-US" sz="2400" dirty="0">
              <a:latin typeface="Lato"/>
              <a:ea typeface="Lato"/>
              <a:cs typeface="Lato"/>
            </a:endParaRPr>
          </a:p>
          <a:p>
            <a:pPr marL="285750" indent="-285750">
              <a:buFont typeface="Arial"/>
              <a:buChar char="•"/>
            </a:pPr>
            <a:r>
              <a:rPr lang="en-US" sz="2400" dirty="0">
                <a:latin typeface="Lato"/>
                <a:ea typeface="Lato"/>
                <a:cs typeface="Lato"/>
              </a:rPr>
              <a:t>Free Monthly Training and Technical Assistance </a:t>
            </a:r>
            <a:endParaRPr lang="en-US" sz="2400" dirty="0">
              <a:latin typeface="Lato" panose="020F0502020204030203" pitchFamily="34" charset="0"/>
              <a:ea typeface="Lato" panose="020F0502020204030203" pitchFamily="34" charset="0"/>
              <a:cs typeface="Lato" panose="020F0502020204030203" pitchFamily="34" charset="0"/>
            </a:endParaRPr>
          </a:p>
          <a:p>
            <a:pPr marL="742950" lvl="1" indent="-285750">
              <a:buFont typeface="Arial"/>
              <a:buChar char="•"/>
            </a:pPr>
            <a:r>
              <a:rPr lang="en-US" sz="2400" dirty="0">
                <a:latin typeface="Lato"/>
                <a:ea typeface="Lato"/>
                <a:cs typeface="Lato"/>
                <a:hlinkClick r:id="rId5"/>
              </a:rPr>
              <a:t>Upcoming: Navigating Nevada State Processes for Federal Grants Timelines - May 24</a:t>
            </a:r>
            <a:r>
              <a:rPr lang="en-US" sz="2400" baseline="30000" dirty="0">
                <a:latin typeface="Lato"/>
                <a:ea typeface="Lato"/>
                <a:cs typeface="Lato"/>
                <a:hlinkClick r:id="rId5"/>
              </a:rPr>
              <a:t>th</a:t>
            </a:r>
            <a:r>
              <a:rPr lang="en-US" sz="2400" dirty="0">
                <a:latin typeface="Lato"/>
                <a:ea typeface="Lato"/>
                <a:cs typeface="Lato"/>
                <a:hlinkClick r:id="rId5"/>
              </a:rPr>
              <a:t>, 10:00 AM</a:t>
            </a:r>
            <a:endParaRPr lang="en-US" sz="2400" dirty="0">
              <a:latin typeface="Lato"/>
              <a:ea typeface="Lato"/>
              <a:cs typeface="Lato"/>
              <a:hlinkClick r:id="rId6"/>
            </a:endParaRPr>
          </a:p>
          <a:p>
            <a:pPr marL="742950" lvl="1" indent="-285750">
              <a:buFont typeface="Arial"/>
              <a:buChar char="•"/>
            </a:pPr>
            <a:r>
              <a:rPr lang="en-US" sz="2400" dirty="0">
                <a:latin typeface="Lato"/>
                <a:ea typeface="Lato"/>
                <a:cs typeface="Lato"/>
                <a:hlinkClick r:id="rId6"/>
              </a:rPr>
              <a:t>Grants 101</a:t>
            </a:r>
            <a:r>
              <a:rPr lang="en-US" sz="2400" dirty="0">
                <a:latin typeface="Lato"/>
                <a:ea typeface="Lato"/>
                <a:cs typeface="Lato"/>
              </a:rPr>
              <a:t> available on our website now</a:t>
            </a:r>
          </a:p>
          <a:p>
            <a:pPr marL="742950" lvl="1" indent="-285750">
              <a:buFont typeface="Arial"/>
              <a:buChar char="•"/>
            </a:pPr>
            <a:r>
              <a:rPr lang="en-US" sz="2400" dirty="0">
                <a:latin typeface="Lato"/>
                <a:ea typeface="Lato"/>
                <a:cs typeface="Lato"/>
                <a:hlinkClick r:id="rId7"/>
              </a:rPr>
              <a:t>Federal Grant Matching </a:t>
            </a:r>
            <a:r>
              <a:rPr lang="en-US" sz="2400" dirty="0">
                <a:latin typeface="Lato"/>
                <a:ea typeface="Lato"/>
                <a:cs typeface="Lato"/>
              </a:rPr>
              <a:t>&amp; the NV Grant Matching Program</a:t>
            </a:r>
          </a:p>
          <a:p>
            <a:pPr marL="285750" indent="-285750">
              <a:buFont typeface="Arial"/>
              <a:buChar char="•"/>
            </a:pPr>
            <a:r>
              <a:rPr lang="en-US" sz="2400" dirty="0">
                <a:latin typeface="Lato"/>
                <a:ea typeface="Lato"/>
                <a:cs typeface="Lato"/>
              </a:rPr>
              <a:t>Sign up for the </a:t>
            </a:r>
            <a:r>
              <a:rPr lang="en-US" sz="2400" dirty="0">
                <a:latin typeface="Lato"/>
                <a:ea typeface="Lato"/>
                <a:cs typeface="Lato"/>
                <a:hlinkClick r:id="rId8"/>
              </a:rPr>
              <a:t>OFA Newsletter </a:t>
            </a:r>
            <a:r>
              <a:rPr lang="en-US" sz="2400" dirty="0">
                <a:latin typeface="Lato"/>
                <a:ea typeface="Lato"/>
                <a:cs typeface="Lato"/>
              </a:rPr>
              <a:t>so you don’t miss anything!</a:t>
            </a:r>
            <a:endParaRPr lang="en-US" sz="2400" dirty="0">
              <a:latin typeface="Lato"/>
              <a:ea typeface="Lato"/>
              <a:cs typeface="Lato"/>
              <a:hlinkClick r:id="rId8"/>
            </a:endParaRPr>
          </a:p>
        </p:txBody>
      </p:sp>
      <p:pic>
        <p:nvPicPr>
          <p:cNvPr id="4" name="Picture 3">
            <a:extLst>
              <a:ext uri="{FF2B5EF4-FFF2-40B4-BE49-F238E27FC236}">
                <a16:creationId xmlns:a16="http://schemas.microsoft.com/office/drawing/2014/main" id="{6368D2AC-B252-E496-464E-7A95A205C8EE}"/>
              </a:ext>
              <a:ext uri="{C183D7F6-B498-43B3-948B-1728B52AA6E4}">
                <adec:decorative xmlns:adec="http://schemas.microsoft.com/office/drawing/2017/decorative" val="1"/>
              </a:ext>
            </a:extLst>
          </p:cNvPr>
          <p:cNvPicPr>
            <a:picLocks noChangeAspect="1"/>
          </p:cNvPicPr>
          <p:nvPr/>
        </p:nvPicPr>
        <p:blipFill rotWithShape="1">
          <a:blip r:embed="rId9"/>
          <a:srcRect l="5663" t="20288" r="72626" b="15680"/>
          <a:stretch/>
        </p:blipFill>
        <p:spPr>
          <a:xfrm>
            <a:off x="763085" y="2250966"/>
            <a:ext cx="3036936" cy="3273204"/>
          </a:xfrm>
          <a:prstGeom prst="rect">
            <a:avLst/>
          </a:prstGeom>
        </p:spPr>
      </p:pic>
      <p:pic>
        <p:nvPicPr>
          <p:cNvPr id="3" name="Picture 2">
            <a:extLst>
              <a:ext uri="{FF2B5EF4-FFF2-40B4-BE49-F238E27FC236}">
                <a16:creationId xmlns:a16="http://schemas.microsoft.com/office/drawing/2014/main" id="{FA4D82E0-4AD8-9269-E408-06E9C00D4D64}"/>
              </a:ext>
              <a:ext uri="{C183D7F6-B498-43B3-948B-1728B52AA6E4}">
                <adec:decorative xmlns:adec="http://schemas.microsoft.com/office/drawing/2017/decorative" val="1"/>
              </a:ext>
            </a:extLst>
          </p:cNvPr>
          <p:cNvPicPr>
            <a:picLocks noChangeAspect="1"/>
          </p:cNvPicPr>
          <p:nvPr/>
        </p:nvPicPr>
        <p:blipFill rotWithShape="1">
          <a:blip r:embed="rId10">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100077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4CDA-1269-86B1-018B-5A708C33CB97}"/>
              </a:ext>
            </a:extLst>
          </p:cNvPr>
          <p:cNvSpPr>
            <a:spLocks noGrp="1"/>
          </p:cNvSpPr>
          <p:nvPr>
            <p:ph type="title"/>
          </p:nvPr>
        </p:nvSpPr>
        <p:spPr/>
        <p:txBody>
          <a:bodyPr/>
          <a:lstStyle/>
          <a:p>
            <a:pPr algn="ctr"/>
            <a:r>
              <a:rPr lang="en-US" b="1" dirty="0">
                <a:solidFill>
                  <a:schemeClr val="accent1"/>
                </a:solidFill>
                <a:latin typeface="Lato"/>
                <a:ea typeface="Lato"/>
                <a:cs typeface="Lato"/>
              </a:rPr>
              <a:t>Grant Discovery &amp; Research</a:t>
            </a:r>
            <a:br>
              <a:rPr lang="en-US" b="1" dirty="0">
                <a:solidFill>
                  <a:schemeClr val="accent1"/>
                </a:solidFill>
                <a:latin typeface="Lato"/>
                <a:ea typeface="Lato"/>
                <a:cs typeface="Lato"/>
              </a:rPr>
            </a:br>
            <a:r>
              <a:rPr lang="en-US" b="1" dirty="0">
                <a:solidFill>
                  <a:schemeClr val="accent1"/>
                </a:solidFill>
                <a:latin typeface="Lato"/>
                <a:ea typeface="Lato"/>
                <a:cs typeface="Lato"/>
              </a:rPr>
              <a:t>Training Survey</a:t>
            </a:r>
          </a:p>
        </p:txBody>
      </p:sp>
      <p:pic>
        <p:nvPicPr>
          <p:cNvPr id="4" name="Picture 4" descr="QRCode for Post-Event Survey.png">
            <a:extLst>
              <a:ext uri="{FF2B5EF4-FFF2-40B4-BE49-F238E27FC236}">
                <a16:creationId xmlns:a16="http://schemas.microsoft.com/office/drawing/2014/main" id="{DFF92400-94BA-949C-1596-592049FD6137}"/>
              </a:ext>
            </a:extLst>
          </p:cNvPr>
          <p:cNvPicPr>
            <a:picLocks noGrp="1" noChangeAspect="1"/>
          </p:cNvPicPr>
          <p:nvPr>
            <p:ph idx="1"/>
          </p:nvPr>
        </p:nvPicPr>
        <p:blipFill>
          <a:blip r:embed="rId2"/>
          <a:stretch>
            <a:fillRect/>
          </a:stretch>
        </p:blipFill>
        <p:spPr>
          <a:xfrm>
            <a:off x="4078482" y="2041285"/>
            <a:ext cx="4351338" cy="4351338"/>
          </a:xfrm>
        </p:spPr>
      </p:pic>
      <p:pic>
        <p:nvPicPr>
          <p:cNvPr id="3" name="Picture 2">
            <a:extLst>
              <a:ext uri="{FF2B5EF4-FFF2-40B4-BE49-F238E27FC236}">
                <a16:creationId xmlns:a16="http://schemas.microsoft.com/office/drawing/2014/main" id="{2C14A045-5F8E-C74E-28FD-94AFAC4F3A9D}"/>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402886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3847-FA8D-8CB8-AF63-6E6F65CF7B50}"/>
              </a:ext>
            </a:extLst>
          </p:cNvPr>
          <p:cNvSpPr>
            <a:spLocks noGrp="1"/>
          </p:cNvSpPr>
          <p:nvPr>
            <p:ph type="title"/>
          </p:nvPr>
        </p:nvSpPr>
        <p:spPr>
          <a:xfrm>
            <a:off x="764785" y="626283"/>
            <a:ext cx="10515600" cy="1325563"/>
          </a:xfrm>
        </p:spPr>
        <p:txBody>
          <a:bodyPr/>
          <a:lstStyle/>
          <a:p>
            <a:r>
              <a:rPr lang="en-US" dirty="0">
                <a:solidFill>
                  <a:schemeClr val="accent6"/>
                </a:solidFill>
                <a:latin typeface="Lato" panose="020F0502020204030203" pitchFamily="34" charset="0"/>
              </a:rPr>
              <a:t>About Us</a:t>
            </a:r>
          </a:p>
        </p:txBody>
      </p:sp>
      <p:sp>
        <p:nvSpPr>
          <p:cNvPr id="7" name="Content Placeholder 3">
            <a:extLst>
              <a:ext uri="{FF2B5EF4-FFF2-40B4-BE49-F238E27FC236}">
                <a16:creationId xmlns:a16="http://schemas.microsoft.com/office/drawing/2014/main" id="{85F4EC13-49FE-7FCC-791B-FA95EC0F86A8}"/>
              </a:ext>
            </a:extLst>
          </p:cNvPr>
          <p:cNvSpPr txBox="1">
            <a:spLocks/>
          </p:cNvSpPr>
          <p:nvPr/>
        </p:nvSpPr>
        <p:spPr>
          <a:xfrm>
            <a:off x="688301" y="1713751"/>
            <a:ext cx="5505211" cy="36964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latin typeface="Lato"/>
                <a:ea typeface="Lato"/>
                <a:cs typeface="Lato"/>
              </a:rPr>
              <a:t>The Governor’s Office of Federal Assistance, or OFA, was created with the passage of Assembly Bill 445 of the 81</a:t>
            </a:r>
            <a:r>
              <a:rPr lang="en-US" sz="2000" baseline="30000">
                <a:latin typeface="Lato"/>
                <a:ea typeface="Lato"/>
                <a:cs typeface="Lato"/>
              </a:rPr>
              <a:t>st</a:t>
            </a:r>
            <a:r>
              <a:rPr lang="en-US" sz="2000">
                <a:latin typeface="Lato"/>
                <a:ea typeface="Lato"/>
                <a:cs typeface="Lato"/>
              </a:rPr>
              <a:t> Legislative Session </a:t>
            </a:r>
            <a:endParaRPr lang="en-US" sz="2000"/>
          </a:p>
        </p:txBody>
      </p:sp>
      <p:sp>
        <p:nvSpPr>
          <p:cNvPr id="3" name="Text Placeholder 2">
            <a:extLst>
              <a:ext uri="{FF2B5EF4-FFF2-40B4-BE49-F238E27FC236}">
                <a16:creationId xmlns:a16="http://schemas.microsoft.com/office/drawing/2014/main" id="{9916E26B-12C9-A445-A760-CFDF6D671B9B}"/>
              </a:ext>
            </a:extLst>
          </p:cNvPr>
          <p:cNvSpPr>
            <a:spLocks noGrp="1"/>
          </p:cNvSpPr>
          <p:nvPr>
            <p:ph type="body" idx="1"/>
          </p:nvPr>
        </p:nvSpPr>
        <p:spPr>
          <a:xfrm>
            <a:off x="684068" y="2608097"/>
            <a:ext cx="5157787" cy="823912"/>
          </a:xfrm>
        </p:spPr>
        <p:txBody>
          <a:bodyPr>
            <a:normAutofit/>
          </a:bodyPr>
          <a:lstStyle/>
          <a:p>
            <a:r>
              <a:rPr lang="en-US" sz="3200">
                <a:solidFill>
                  <a:schemeClr val="accent4"/>
                </a:solidFill>
                <a:latin typeface="Lato"/>
                <a:ea typeface="Lato"/>
                <a:cs typeface="Lato"/>
              </a:rPr>
              <a:t>Vision</a:t>
            </a:r>
          </a:p>
        </p:txBody>
      </p:sp>
      <p:sp>
        <p:nvSpPr>
          <p:cNvPr id="4" name="Content Placeholder 3">
            <a:extLst>
              <a:ext uri="{FF2B5EF4-FFF2-40B4-BE49-F238E27FC236}">
                <a16:creationId xmlns:a16="http://schemas.microsoft.com/office/drawing/2014/main" id="{E9C60AC5-493F-296D-61C1-954E6392CE5C}"/>
              </a:ext>
            </a:extLst>
          </p:cNvPr>
          <p:cNvSpPr>
            <a:spLocks noGrp="1"/>
          </p:cNvSpPr>
          <p:nvPr>
            <p:ph sz="half" idx="2"/>
          </p:nvPr>
        </p:nvSpPr>
        <p:spPr>
          <a:xfrm>
            <a:off x="766599" y="3432143"/>
            <a:ext cx="5374242" cy="3684588"/>
          </a:xfrm>
        </p:spPr>
        <p:txBody>
          <a:bodyPr vert="horz" lIns="91440" tIns="45720" rIns="91440" bIns="45720" rtlCol="0" anchor="t">
            <a:normAutofit/>
          </a:bodyPr>
          <a:lstStyle/>
          <a:p>
            <a:pPr marL="0" indent="0">
              <a:buNone/>
            </a:pPr>
            <a:r>
              <a:rPr lang="en-US" sz="2000">
                <a:latin typeface="Lato"/>
                <a:ea typeface="Lato"/>
                <a:cs typeface="Lato"/>
              </a:rPr>
              <a:t>The Governor’s Office of Federal Assistance supports our stakeholders in obtaining, increasing, and maximizing federal assistance. </a:t>
            </a:r>
            <a:endParaRPr lang="en-US" sz="2000"/>
          </a:p>
        </p:txBody>
      </p:sp>
      <p:sp>
        <p:nvSpPr>
          <p:cNvPr id="5" name="Text Placeholder 4">
            <a:extLst>
              <a:ext uri="{FF2B5EF4-FFF2-40B4-BE49-F238E27FC236}">
                <a16:creationId xmlns:a16="http://schemas.microsoft.com/office/drawing/2014/main" id="{FD8E1A66-2B77-DCBB-ECC5-CF1B625E437F}"/>
              </a:ext>
            </a:extLst>
          </p:cNvPr>
          <p:cNvSpPr>
            <a:spLocks noGrp="1"/>
          </p:cNvSpPr>
          <p:nvPr>
            <p:ph type="body" sz="quarter" idx="3"/>
          </p:nvPr>
        </p:nvSpPr>
        <p:spPr>
          <a:xfrm>
            <a:off x="707158" y="4228361"/>
            <a:ext cx="5113916" cy="823912"/>
          </a:xfrm>
        </p:spPr>
        <p:txBody>
          <a:bodyPr>
            <a:normAutofit/>
          </a:bodyPr>
          <a:lstStyle/>
          <a:p>
            <a:r>
              <a:rPr lang="en-US" sz="3200">
                <a:solidFill>
                  <a:schemeClr val="accent4"/>
                </a:solidFill>
                <a:latin typeface="Lato"/>
                <a:ea typeface="Lato"/>
                <a:cs typeface="Lato"/>
              </a:rPr>
              <a:t>Mission</a:t>
            </a:r>
          </a:p>
        </p:txBody>
      </p:sp>
      <p:sp>
        <p:nvSpPr>
          <p:cNvPr id="6" name="Content Placeholder 5">
            <a:extLst>
              <a:ext uri="{FF2B5EF4-FFF2-40B4-BE49-F238E27FC236}">
                <a16:creationId xmlns:a16="http://schemas.microsoft.com/office/drawing/2014/main" id="{79DC6A1F-A107-C243-4E71-DAFA3B34B848}"/>
              </a:ext>
            </a:extLst>
          </p:cNvPr>
          <p:cNvSpPr>
            <a:spLocks noGrp="1"/>
          </p:cNvSpPr>
          <p:nvPr>
            <p:ph sz="quarter" idx="4"/>
          </p:nvPr>
        </p:nvSpPr>
        <p:spPr>
          <a:xfrm>
            <a:off x="691978" y="5021674"/>
            <a:ext cx="5379245" cy="3684588"/>
          </a:xfrm>
        </p:spPr>
        <p:txBody>
          <a:bodyPr vert="horz" lIns="91440" tIns="45720" rIns="91440" bIns="45720" rtlCol="0" anchor="t">
            <a:normAutofit/>
          </a:bodyPr>
          <a:lstStyle/>
          <a:p>
            <a:pPr marL="0" indent="0">
              <a:buNone/>
            </a:pPr>
            <a:r>
              <a:rPr lang="en-US" sz="2000" dirty="0">
                <a:latin typeface="Lato"/>
                <a:ea typeface="Lato"/>
                <a:cs typeface="Lato"/>
              </a:rPr>
              <a:t>The Governor’s Office of Federal Assistance reduces barriers by providing inclusive, collaborative, comprehensive, and centralized support in obtaining federal dollars for Nevada.</a:t>
            </a:r>
          </a:p>
        </p:txBody>
      </p:sp>
      <p:pic>
        <p:nvPicPr>
          <p:cNvPr id="8" name="Picture 8">
            <a:extLst>
              <a:ext uri="{FF2B5EF4-FFF2-40B4-BE49-F238E27FC236}">
                <a16:creationId xmlns:a16="http://schemas.microsoft.com/office/drawing/2014/main" id="{7DD41C10-8B5F-CB34-7778-E7DB080378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40703" y="1004434"/>
            <a:ext cx="4969668" cy="5384912"/>
          </a:xfrm>
          <a:prstGeom prst="rect">
            <a:avLst/>
          </a:prstGeom>
        </p:spPr>
      </p:pic>
    </p:spTree>
    <p:extLst>
      <p:ext uri="{BB962C8B-B14F-4D97-AF65-F5344CB8AC3E}">
        <p14:creationId xmlns:p14="http://schemas.microsoft.com/office/powerpoint/2010/main" val="291116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AF4ECE1-B729-65AE-19BA-9610973496BD}"/>
              </a:ext>
              <a:ext uri="{C183D7F6-B498-43B3-948B-1728B52AA6E4}">
                <adec:decorative xmlns:adec="http://schemas.microsoft.com/office/drawing/2017/decorative" val="1"/>
              </a:ext>
            </a:extLst>
          </p:cNvPr>
          <p:cNvPicPr>
            <a:picLocks noChangeAspect="1"/>
          </p:cNvPicPr>
          <p:nvPr/>
        </p:nvPicPr>
        <p:blipFill rotWithShape="1">
          <a:blip r:embed="rId3"/>
          <a:srcRect r="8044"/>
          <a:stretch/>
        </p:blipFill>
        <p:spPr>
          <a:xfrm>
            <a:off x="6850839"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DD100-1E5C-8B42-0731-DE8DB7A2B9EE}"/>
              </a:ext>
            </a:extLst>
          </p:cNvPr>
          <p:cNvSpPr>
            <a:spLocks noGrp="1"/>
          </p:cNvSpPr>
          <p:nvPr>
            <p:ph type="title"/>
          </p:nvPr>
        </p:nvSpPr>
        <p:spPr>
          <a:xfrm>
            <a:off x="371094" y="1161288"/>
            <a:ext cx="4502068" cy="1124712"/>
          </a:xfrm>
        </p:spPr>
        <p:txBody>
          <a:bodyPr anchor="b">
            <a:noAutofit/>
          </a:bodyPr>
          <a:lstStyle/>
          <a:p>
            <a:r>
              <a:rPr lang="en-US" sz="3200" b="1" dirty="0">
                <a:solidFill>
                  <a:schemeClr val="accent6"/>
                </a:solidFill>
                <a:latin typeface="Lato"/>
                <a:ea typeface="Lato"/>
                <a:cs typeface="Lato"/>
              </a:rPr>
              <a:t>General Housekeeping</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3FA0D67-8FA6-7BBF-9C9F-361284F2CB3B}"/>
              </a:ext>
            </a:extLst>
          </p:cNvPr>
          <p:cNvSpPr>
            <a:spLocks noGrp="1"/>
          </p:cNvSpPr>
          <p:nvPr>
            <p:ph idx="1"/>
          </p:nvPr>
        </p:nvSpPr>
        <p:spPr>
          <a:xfrm>
            <a:off x="371094" y="2614145"/>
            <a:ext cx="6054932" cy="3903906"/>
          </a:xfrm>
        </p:spPr>
        <p:txBody>
          <a:bodyPr vert="horz" lIns="91440" tIns="45720" rIns="91440" bIns="45720" rtlCol="0" anchor="t">
            <a:noAutofit/>
          </a:bodyPr>
          <a:lstStyle/>
          <a:p>
            <a:r>
              <a:rPr lang="en-US" sz="2000" b="1" dirty="0">
                <a:latin typeface="Lato"/>
                <a:ea typeface="Lato"/>
                <a:cs typeface="Lato"/>
              </a:rPr>
              <a:t>Welcome</a:t>
            </a:r>
          </a:p>
          <a:p>
            <a:r>
              <a:rPr lang="en-US" sz="2000" dirty="0">
                <a:latin typeface="Lato"/>
                <a:ea typeface="Lato"/>
                <a:cs typeface="Lato"/>
              </a:rPr>
              <a:t>Training will be recorded and will be stopped   during Q&amp;A</a:t>
            </a:r>
          </a:p>
          <a:p>
            <a:r>
              <a:rPr lang="en-US" sz="2000" dirty="0">
                <a:latin typeface="Lato"/>
                <a:ea typeface="Lato"/>
                <a:cs typeface="Lato"/>
              </a:rPr>
              <a:t>Today’s training video and the resources shared will be posted to our website</a:t>
            </a:r>
          </a:p>
          <a:p>
            <a:r>
              <a:rPr lang="en-US" sz="2000" dirty="0">
                <a:latin typeface="Lato"/>
                <a:ea typeface="Lato"/>
                <a:cs typeface="Lato"/>
              </a:rPr>
              <a:t>If you have a question, drop it in the chat</a:t>
            </a:r>
          </a:p>
          <a:p>
            <a:r>
              <a:rPr lang="en-US" sz="2000" dirty="0">
                <a:latin typeface="Lato"/>
                <a:ea typeface="Lato"/>
                <a:cs typeface="Lato"/>
              </a:rPr>
              <a:t>Close Captioning is available, please click the CC button at the bottom of your screen</a:t>
            </a:r>
          </a:p>
        </p:txBody>
      </p:sp>
    </p:spTree>
    <p:extLst>
      <p:ext uri="{BB962C8B-B14F-4D97-AF65-F5344CB8AC3E}">
        <p14:creationId xmlns:p14="http://schemas.microsoft.com/office/powerpoint/2010/main" val="391287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6E32BF71-3C23-DCE7-0696-662A4C94DA5B}"/>
              </a:ext>
              <a:ext uri="{C183D7F6-B498-43B3-948B-1728B52AA6E4}">
                <adec:decorative xmlns:adec="http://schemas.microsoft.com/office/drawing/2017/decorative" val="1"/>
              </a:ext>
            </a:extLst>
          </p:cNvPr>
          <p:cNvPicPr>
            <a:picLocks noChangeAspect="1"/>
          </p:cNvPicPr>
          <p:nvPr/>
        </p:nvPicPr>
        <p:blipFill rotWithShape="1">
          <a:blip r:embed="rId3"/>
          <a:srcRect l="22582" r="23106"/>
          <a:stretch/>
        </p:blipFill>
        <p:spPr>
          <a:xfrm>
            <a:off x="3167229" y="-9094"/>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22" name="Freeform: Shape 21">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E63847-FA8D-8CB8-AF63-6E6F65CF7B50}"/>
              </a:ext>
            </a:extLst>
          </p:cNvPr>
          <p:cNvSpPr>
            <a:spLocks noGrp="1"/>
          </p:cNvSpPr>
          <p:nvPr>
            <p:ph type="title"/>
          </p:nvPr>
        </p:nvSpPr>
        <p:spPr>
          <a:xfrm>
            <a:off x="448056" y="681038"/>
            <a:ext cx="2804504" cy="1325563"/>
          </a:xfrm>
        </p:spPr>
        <p:txBody>
          <a:bodyPr vert="horz" lIns="91440" tIns="45720" rIns="91440" bIns="45720" rtlCol="0" anchor="ctr">
            <a:normAutofit/>
          </a:bodyPr>
          <a:lstStyle/>
          <a:p>
            <a:r>
              <a:rPr lang="en-US" sz="2800" b="1" kern="1200" dirty="0">
                <a:solidFill>
                  <a:schemeClr val="tx1"/>
                </a:solidFill>
                <a:latin typeface="+mj-lt"/>
                <a:ea typeface="+mj-ea"/>
                <a:cs typeface="+mj-cs"/>
              </a:rPr>
              <a:t>Meet your Trainer</a:t>
            </a:r>
          </a:p>
        </p:txBody>
      </p:sp>
      <p:sp>
        <p:nvSpPr>
          <p:cNvPr id="26" name="Rectangle 25">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79DC6A1F-A107-C243-4E71-DAFA3B34B848}"/>
              </a:ext>
            </a:extLst>
          </p:cNvPr>
          <p:cNvSpPr>
            <a:spLocks noGrp="1"/>
          </p:cNvSpPr>
          <p:nvPr>
            <p:ph sz="quarter" idx="4"/>
          </p:nvPr>
        </p:nvSpPr>
        <p:spPr>
          <a:xfrm>
            <a:off x="448056" y="2258171"/>
            <a:ext cx="6600126" cy="4608905"/>
          </a:xfrm>
        </p:spPr>
        <p:txBody>
          <a:bodyPr vert="horz" lIns="91440" tIns="45720" rIns="91440" bIns="45720" rtlCol="0" anchor="t">
            <a:normAutofit/>
          </a:bodyPr>
          <a:lstStyle/>
          <a:p>
            <a:pPr marL="0" indent="0">
              <a:buNone/>
            </a:pPr>
            <a:r>
              <a:rPr lang="en-US" sz="3600" dirty="0">
                <a:latin typeface="Lato" panose="020F0502020204030203" pitchFamily="34" charset="0"/>
              </a:rPr>
              <a:t>Kylie Howard</a:t>
            </a:r>
            <a:endParaRPr lang="en-US" sz="4800" dirty="0">
              <a:latin typeface="Lato" panose="020F0502020204030203" pitchFamily="34" charset="0"/>
            </a:endParaRPr>
          </a:p>
          <a:p>
            <a:pPr marL="0" indent="0">
              <a:buNone/>
            </a:pPr>
            <a:r>
              <a:rPr lang="en-US" sz="3600" dirty="0">
                <a:latin typeface="Lato" panose="020F0502020204030203" pitchFamily="34" charset="0"/>
              </a:rPr>
              <a:t>Executive Grant Analyst</a:t>
            </a:r>
          </a:p>
          <a:p>
            <a:pPr marL="0"/>
            <a:endParaRPr lang="en-US" sz="3600" dirty="0">
              <a:latin typeface="Lato" panose="020F0502020204030203" pitchFamily="34" charset="0"/>
            </a:endParaRPr>
          </a:p>
          <a:p>
            <a:pPr marL="0"/>
            <a:endParaRPr lang="en-US" sz="3600" dirty="0">
              <a:latin typeface="Lato" panose="020F0502020204030203" pitchFamily="34" charset="0"/>
            </a:endParaRPr>
          </a:p>
        </p:txBody>
      </p:sp>
      <p:pic>
        <p:nvPicPr>
          <p:cNvPr id="15" name="Picture 14" descr="A picture of the  trainer with glasses and blonde  hair">
            <a:extLst>
              <a:ext uri="{FF2B5EF4-FFF2-40B4-BE49-F238E27FC236}">
                <a16:creationId xmlns:a16="http://schemas.microsoft.com/office/drawing/2014/main" id="{BA189AE1-AF3A-A302-59CA-B5C262B5A44A}"/>
              </a:ext>
            </a:extLst>
          </p:cNvPr>
          <p:cNvPicPr>
            <a:picLocks noChangeAspect="1"/>
          </p:cNvPicPr>
          <p:nvPr/>
        </p:nvPicPr>
        <p:blipFill rotWithShape="1">
          <a:blip r:embed="rId4"/>
          <a:srcRect l="6135"/>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B329D69E-68EF-69D4-EB78-513D503E5750}"/>
              </a:ext>
              <a:ext uri="{C183D7F6-B498-43B3-948B-1728B52AA6E4}">
                <adec:decorative xmlns:adec="http://schemas.microsoft.com/office/drawing/2017/decorative" val="1"/>
              </a:ext>
            </a:extLst>
          </p:cNvPr>
          <p:cNvPicPr>
            <a:picLocks noChangeAspect="1"/>
          </p:cNvPicPr>
          <p:nvPr/>
        </p:nvPicPr>
        <p:blipFill rotWithShape="1">
          <a:blip r:embed="rId5">
            <a:alphaModFix amt="70000"/>
          </a:blip>
          <a:srcRect l="3437" t="16772" r="6237" b="28888"/>
          <a:stretch/>
        </p:blipFill>
        <p:spPr>
          <a:xfrm>
            <a:off x="473512" y="5744227"/>
            <a:ext cx="3348991" cy="865470"/>
          </a:xfrm>
          <a:prstGeom prst="rect">
            <a:avLst/>
          </a:prstGeom>
        </p:spPr>
      </p:pic>
    </p:spTree>
    <p:extLst>
      <p:ext uri="{BB962C8B-B14F-4D97-AF65-F5344CB8AC3E}">
        <p14:creationId xmlns:p14="http://schemas.microsoft.com/office/powerpoint/2010/main" val="343191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6">
            <a:extLst>
              <a:ext uri="{FF2B5EF4-FFF2-40B4-BE49-F238E27FC236}">
                <a16:creationId xmlns:a16="http://schemas.microsoft.com/office/drawing/2014/main" id="{C6C3711A-E8A5-BD69-34DF-E49DC20ED798}"/>
              </a:ext>
              <a:ext uri="{C183D7F6-B498-43B3-948B-1728B52AA6E4}">
                <adec:decorative xmlns:adec="http://schemas.microsoft.com/office/drawing/2017/decorative" val="1"/>
              </a:ext>
            </a:extLst>
          </p:cNvPr>
          <p:cNvPicPr>
            <a:picLocks noChangeAspect="1"/>
          </p:cNvPicPr>
          <p:nvPr/>
        </p:nvPicPr>
        <p:blipFill rotWithShape="1">
          <a:blip r:embed="rId3"/>
          <a:srcRect r="89529" b="540"/>
          <a:stretch/>
        </p:blipFill>
        <p:spPr>
          <a:xfrm>
            <a:off x="11040759" y="-3782"/>
            <a:ext cx="1279286" cy="6854977"/>
          </a:xfrm>
          <a:prstGeom prst="rect">
            <a:avLst/>
          </a:prstGeom>
        </p:spPr>
      </p:pic>
      <p:sp>
        <p:nvSpPr>
          <p:cNvPr id="2" name="Title 1">
            <a:extLst>
              <a:ext uri="{FF2B5EF4-FFF2-40B4-BE49-F238E27FC236}">
                <a16:creationId xmlns:a16="http://schemas.microsoft.com/office/drawing/2014/main" id="{226DD100-1E5C-8B42-0731-DE8DB7A2B9EE}"/>
              </a:ext>
            </a:extLst>
          </p:cNvPr>
          <p:cNvSpPr>
            <a:spLocks noGrp="1"/>
          </p:cNvSpPr>
          <p:nvPr>
            <p:ph type="title"/>
          </p:nvPr>
        </p:nvSpPr>
        <p:spPr>
          <a:xfrm>
            <a:off x="660626" y="1949316"/>
            <a:ext cx="2896582" cy="3317965"/>
          </a:xfrm>
        </p:spPr>
        <p:txBody>
          <a:bodyPr>
            <a:normAutofit/>
          </a:bodyPr>
          <a:lstStyle/>
          <a:p>
            <a:r>
              <a:rPr lang="en-US" dirty="0">
                <a:solidFill>
                  <a:schemeClr val="accent6"/>
                </a:solidFill>
                <a:latin typeface="Lato"/>
                <a:ea typeface="Lato"/>
                <a:cs typeface="Lato"/>
              </a:rPr>
              <a:t>Learning </a:t>
            </a:r>
            <a:br>
              <a:rPr lang="en-US" dirty="0">
                <a:latin typeface="Lato" panose="020F0502020204030203" pitchFamily="34" charset="0"/>
              </a:rPr>
            </a:br>
            <a:r>
              <a:rPr lang="en-US" dirty="0">
                <a:solidFill>
                  <a:schemeClr val="accent6"/>
                </a:solidFill>
                <a:latin typeface="Lato"/>
                <a:ea typeface="Lato"/>
                <a:cs typeface="Lato"/>
              </a:rPr>
              <a:t>Objectives and Goals</a:t>
            </a:r>
            <a:endParaRPr lang="en-US" dirty="0">
              <a:solidFill>
                <a:schemeClr val="accent6"/>
              </a:solidFill>
              <a:latin typeface="Lato" panose="020F0502020204030203" pitchFamily="34" charset="0"/>
            </a:endParaRPr>
          </a:p>
        </p:txBody>
      </p:sp>
      <p:sp>
        <p:nvSpPr>
          <p:cNvPr id="64" name="Content Placeholder 63">
            <a:extLst>
              <a:ext uri="{FF2B5EF4-FFF2-40B4-BE49-F238E27FC236}">
                <a16:creationId xmlns:a16="http://schemas.microsoft.com/office/drawing/2014/main" id="{06397BAA-47B5-1C7D-2106-CD6437122B63}"/>
              </a:ext>
            </a:extLst>
          </p:cNvPr>
          <p:cNvSpPr>
            <a:spLocks noGrp="1"/>
          </p:cNvSpPr>
          <p:nvPr>
            <p:ph idx="1"/>
          </p:nvPr>
        </p:nvSpPr>
        <p:spPr>
          <a:xfrm>
            <a:off x="3869808" y="1617761"/>
            <a:ext cx="7039857" cy="5103713"/>
          </a:xfrm>
          <a:ln>
            <a:solidFill>
              <a:schemeClr val="bg1"/>
            </a:solidFill>
          </a:ln>
        </p:spPr>
        <p:txBody>
          <a:bodyPr vert="horz" lIns="91440" tIns="45720" rIns="91440" bIns="45720" rtlCol="0" anchor="t">
            <a:noAutofit/>
          </a:bodyPr>
          <a:lstStyle/>
          <a:p>
            <a:r>
              <a:rPr lang="en" dirty="0">
                <a:latin typeface="Lato" panose="020F0502020204030203" pitchFamily="34" charset="0"/>
                <a:ea typeface="+mn-lt"/>
                <a:cs typeface="+mn-lt"/>
              </a:rPr>
              <a:t>Before the Search – Getting Set Up for Search Success</a:t>
            </a:r>
            <a:endParaRPr lang="en-US" dirty="0">
              <a:latin typeface="Lato" panose="020F0502020204030203" pitchFamily="34" charset="0"/>
              <a:ea typeface="+mn-lt"/>
              <a:cs typeface="+mn-lt"/>
            </a:endParaRPr>
          </a:p>
          <a:p>
            <a:r>
              <a:rPr lang="en" dirty="0">
                <a:latin typeface="Lato" panose="020F0502020204030203" pitchFamily="34" charset="0"/>
                <a:ea typeface="+mn-lt"/>
                <a:cs typeface="+mn-lt"/>
              </a:rPr>
              <a:t>Resources for Locating Federal Grant Opportunities</a:t>
            </a:r>
            <a:endParaRPr lang="en-US" dirty="0">
              <a:latin typeface="Lato" panose="020F0502020204030203" pitchFamily="34" charset="0"/>
              <a:ea typeface="+mn-lt"/>
              <a:cs typeface="+mn-lt"/>
            </a:endParaRPr>
          </a:p>
          <a:p>
            <a:r>
              <a:rPr lang="en" dirty="0">
                <a:latin typeface="Lato" panose="020F0502020204030203" pitchFamily="34" charset="0"/>
                <a:ea typeface="+mn-lt"/>
                <a:cs typeface="+mn-lt"/>
              </a:rPr>
              <a:t>Learn About the Free Grant Discovery Software - Created in Partnership with U.S. Digital Response</a:t>
            </a:r>
            <a:endParaRPr lang="en-US" dirty="0">
              <a:latin typeface="Lato" panose="020F0502020204030203" pitchFamily="34" charset="0"/>
              <a:ea typeface="+mn-lt"/>
              <a:cs typeface="+mn-lt"/>
            </a:endParaRPr>
          </a:p>
          <a:p>
            <a:r>
              <a:rPr lang="en" dirty="0">
                <a:latin typeface="Lato" panose="020F0502020204030203" pitchFamily="34" charset="0"/>
                <a:ea typeface="+mn-lt"/>
                <a:cs typeface="+mn-lt"/>
              </a:rPr>
              <a:t>Completing that Grant Fit Check – Making Sure the Federal Grant is a Good Fit for Your Program/Project</a:t>
            </a:r>
            <a:endParaRPr lang="en-US" dirty="0">
              <a:latin typeface="Lato" panose="020F0502020204030203" pitchFamily="34" charset="0"/>
              <a:ea typeface="+mn-lt"/>
              <a:cs typeface="+mn-lt"/>
            </a:endParaRPr>
          </a:p>
          <a:p>
            <a:pPr>
              <a:lnSpc>
                <a:spcPct val="100000"/>
              </a:lnSpc>
              <a:spcAft>
                <a:spcPts val="100"/>
              </a:spcAft>
            </a:pPr>
            <a:endParaRPr lang="en-US" dirty="0">
              <a:latin typeface="Lato" panose="020F0502020204030203" pitchFamily="34" charset="0"/>
              <a:ea typeface="Lato"/>
              <a:cs typeface="Lato"/>
            </a:endParaRPr>
          </a:p>
        </p:txBody>
      </p:sp>
      <p:pic>
        <p:nvPicPr>
          <p:cNvPr id="4" name="Picture 3">
            <a:extLst>
              <a:ext uri="{FF2B5EF4-FFF2-40B4-BE49-F238E27FC236}">
                <a16:creationId xmlns:a16="http://schemas.microsoft.com/office/drawing/2014/main" id="{6D8CFC7E-8AFC-C4B4-729C-189E6CC5DC89}"/>
              </a:ext>
              <a:ext uri="{C183D7F6-B498-43B3-948B-1728B52AA6E4}">
                <adec:decorative xmlns:adec="http://schemas.microsoft.com/office/drawing/2017/decorative" val="1"/>
              </a:ext>
            </a:extLst>
          </p:cNvPr>
          <p:cNvPicPr>
            <a:picLocks noChangeAspect="1"/>
          </p:cNvPicPr>
          <p:nvPr/>
        </p:nvPicPr>
        <p:blipFill rotWithShape="1">
          <a:blip r:embed="rId4">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171123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8932-9515-C23C-FC76-5E54EFAD826D}"/>
              </a:ext>
            </a:extLst>
          </p:cNvPr>
          <p:cNvSpPr>
            <a:spLocks noGrp="1"/>
          </p:cNvSpPr>
          <p:nvPr>
            <p:ph type="title"/>
          </p:nvPr>
        </p:nvSpPr>
        <p:spPr/>
        <p:txBody>
          <a:bodyPr>
            <a:normAutofit/>
          </a:bodyPr>
          <a:lstStyle/>
          <a:p>
            <a:r>
              <a:rPr lang="en-US" dirty="0">
                <a:solidFill>
                  <a:schemeClr val="accent6"/>
                </a:solidFill>
                <a:latin typeface="Lato"/>
              </a:rPr>
              <a:t>Know What You Are Funding And Generate Keywords</a:t>
            </a:r>
          </a:p>
        </p:txBody>
      </p:sp>
      <p:sp>
        <p:nvSpPr>
          <p:cNvPr id="3" name="Content Placeholder 2">
            <a:extLst>
              <a:ext uri="{FF2B5EF4-FFF2-40B4-BE49-F238E27FC236}">
                <a16:creationId xmlns:a16="http://schemas.microsoft.com/office/drawing/2014/main" id="{52536CB7-0C7B-7BA2-4ADA-D88E5B3EA96D}"/>
              </a:ext>
            </a:extLst>
          </p:cNvPr>
          <p:cNvSpPr>
            <a:spLocks noGrp="1"/>
          </p:cNvSpPr>
          <p:nvPr>
            <p:ph idx="1"/>
          </p:nvPr>
        </p:nvSpPr>
        <p:spPr>
          <a:xfrm>
            <a:off x="838200" y="1887150"/>
            <a:ext cx="7128510" cy="4351338"/>
          </a:xfrm>
        </p:spPr>
        <p:txBody>
          <a:bodyPr vert="horz" lIns="91440" tIns="45720" rIns="91440" bIns="45720" rtlCol="0" anchor="t">
            <a:normAutofit fontScale="92500" lnSpcReduction="20000"/>
          </a:bodyPr>
          <a:lstStyle/>
          <a:p>
            <a:pPr>
              <a:lnSpc>
                <a:spcPct val="100000"/>
              </a:lnSpc>
            </a:pPr>
            <a:r>
              <a:rPr lang="en-US" sz="2000" dirty="0">
                <a:latin typeface="Lato" panose="020F0502020204030203" pitchFamily="34" charset="0"/>
                <a:ea typeface="+mn-lt"/>
                <a:cs typeface="+mn-lt"/>
              </a:rPr>
              <a:t>What type of grant are you looking for:</a:t>
            </a:r>
          </a:p>
          <a:p>
            <a:pPr marL="228600" lvl="1">
              <a:lnSpc>
                <a:spcPct val="100000"/>
              </a:lnSpc>
              <a:spcBef>
                <a:spcPts val="1000"/>
              </a:spcBef>
            </a:pPr>
            <a:r>
              <a:rPr lang="en-US" sz="2000" dirty="0">
                <a:latin typeface="Lato" panose="020F0502020204030203" pitchFamily="34" charset="0"/>
                <a:ea typeface="+mn-lt"/>
                <a:cs typeface="+mn-lt"/>
              </a:rPr>
              <a:t>General Operating Support</a:t>
            </a:r>
          </a:p>
          <a:p>
            <a:pPr marL="228600" lvl="1">
              <a:lnSpc>
                <a:spcPct val="100000"/>
              </a:lnSpc>
              <a:spcBef>
                <a:spcPts val="1000"/>
              </a:spcBef>
            </a:pPr>
            <a:r>
              <a:rPr lang="en-US" sz="2000" dirty="0">
                <a:latin typeface="Lato" panose="020F0502020204030203" pitchFamily="34" charset="0"/>
                <a:ea typeface="+mn-lt"/>
                <a:cs typeface="+mn-lt"/>
              </a:rPr>
              <a:t>Technical Development</a:t>
            </a:r>
          </a:p>
          <a:p>
            <a:pPr marL="228600" lvl="1">
              <a:lnSpc>
                <a:spcPct val="100000"/>
              </a:lnSpc>
              <a:spcBef>
                <a:spcPts val="1000"/>
              </a:spcBef>
            </a:pPr>
            <a:r>
              <a:rPr lang="en-US" sz="2000" dirty="0">
                <a:latin typeface="Lato" panose="020F0502020204030203" pitchFamily="34" charset="0"/>
                <a:ea typeface="+mn-lt"/>
                <a:cs typeface="+mn-lt"/>
              </a:rPr>
              <a:t>Capacity Building</a:t>
            </a:r>
          </a:p>
          <a:p>
            <a:pPr marL="228600" lvl="1">
              <a:lnSpc>
                <a:spcPct val="100000"/>
              </a:lnSpc>
              <a:spcBef>
                <a:spcPts val="1000"/>
              </a:spcBef>
            </a:pPr>
            <a:r>
              <a:rPr lang="en-US" sz="2000" dirty="0">
                <a:latin typeface="Lato" panose="020F0502020204030203" pitchFamily="34" charset="0"/>
                <a:ea typeface="+mn-lt"/>
                <a:cs typeface="+mn-lt"/>
              </a:rPr>
              <a:t>Capital Funding</a:t>
            </a:r>
          </a:p>
          <a:p>
            <a:pPr marL="228600" lvl="1">
              <a:lnSpc>
                <a:spcPct val="100000"/>
              </a:lnSpc>
              <a:spcBef>
                <a:spcPts val="1000"/>
              </a:spcBef>
            </a:pPr>
            <a:r>
              <a:rPr lang="en-US" sz="2000" dirty="0">
                <a:latin typeface="Lato" panose="020F0502020204030203" pitchFamily="34" charset="0"/>
                <a:ea typeface="+mn-lt"/>
                <a:cs typeface="+mn-lt"/>
              </a:rPr>
              <a:t>Program/Project Specific</a:t>
            </a:r>
          </a:p>
          <a:p>
            <a:pPr marL="685800" lvl="2">
              <a:lnSpc>
                <a:spcPct val="100000"/>
              </a:lnSpc>
              <a:spcBef>
                <a:spcPts val="1000"/>
              </a:spcBef>
            </a:pPr>
            <a:r>
              <a:rPr lang="en-US" sz="1800" dirty="0">
                <a:latin typeface="Lato" panose="020F0502020204030203" pitchFamily="34" charset="0"/>
                <a:ea typeface="+mn-lt"/>
                <a:cs typeface="+mn-lt"/>
              </a:rPr>
              <a:t>Is the project fundable? (Compatible with your agency’s central mission or purpose)</a:t>
            </a:r>
          </a:p>
          <a:p>
            <a:pPr marL="228600" lvl="1">
              <a:lnSpc>
                <a:spcPct val="100000"/>
              </a:lnSpc>
              <a:spcBef>
                <a:spcPts val="1000"/>
              </a:spcBef>
            </a:pPr>
            <a:r>
              <a:rPr lang="en-US" sz="2000" dirty="0">
                <a:latin typeface="Lato" panose="020F0502020204030203" pitchFamily="34" charset="0"/>
                <a:ea typeface="+mn-lt"/>
                <a:cs typeface="+mn-lt"/>
              </a:rPr>
              <a:t>Are other agencies doing similar work? </a:t>
            </a:r>
          </a:p>
          <a:p>
            <a:pPr marL="685800" lvl="2">
              <a:lnSpc>
                <a:spcPct val="100000"/>
              </a:lnSpc>
              <a:spcBef>
                <a:spcPts val="1000"/>
              </a:spcBef>
            </a:pPr>
            <a:r>
              <a:rPr lang="en-US" sz="1800" dirty="0">
                <a:latin typeface="Lato" panose="020F0502020204030203" pitchFamily="34" charset="0"/>
                <a:ea typeface="+mn-lt"/>
                <a:cs typeface="+mn-lt"/>
              </a:rPr>
              <a:t>Can you collaborate</a:t>
            </a:r>
          </a:p>
          <a:p>
            <a:pPr marL="685800" lvl="2">
              <a:lnSpc>
                <a:spcPct val="100000"/>
              </a:lnSpc>
              <a:spcBef>
                <a:spcPts val="1000"/>
              </a:spcBef>
            </a:pPr>
            <a:r>
              <a:rPr lang="en-US" sz="1800" dirty="0">
                <a:latin typeface="Lato" panose="020F0502020204030203" pitchFamily="34" charset="0"/>
                <a:ea typeface="+mn-lt"/>
                <a:cs typeface="+mn-lt"/>
              </a:rPr>
              <a:t>Are you filling a specific niche</a:t>
            </a:r>
            <a:endParaRPr lang="en-US" dirty="0">
              <a:latin typeface="Lato" panose="020F0502020204030203" pitchFamily="34" charset="0"/>
              <a:ea typeface="+mn-lt"/>
              <a:cs typeface="+mn-lt"/>
            </a:endParaRPr>
          </a:p>
          <a:p>
            <a:pPr marL="228600" lvl="1">
              <a:lnSpc>
                <a:spcPct val="100000"/>
              </a:lnSpc>
              <a:spcBef>
                <a:spcPts val="1000"/>
              </a:spcBef>
            </a:pPr>
            <a:r>
              <a:rPr lang="en-US" sz="2000" b="1" dirty="0">
                <a:latin typeface="Lato" panose="020F0502020204030203" pitchFamily="34" charset="0"/>
                <a:ea typeface="+mn-lt"/>
                <a:cs typeface="+mn-lt"/>
              </a:rPr>
              <a:t>Develop Keywords</a:t>
            </a:r>
          </a:p>
        </p:txBody>
      </p:sp>
      <p:sp>
        <p:nvSpPr>
          <p:cNvPr id="4" name="Slide Number Placeholder 3">
            <a:extLst>
              <a:ext uri="{FF2B5EF4-FFF2-40B4-BE49-F238E27FC236}">
                <a16:creationId xmlns:a16="http://schemas.microsoft.com/office/drawing/2014/main" id="{E3168689-F0FC-495D-4F3F-BCD74241B22E}"/>
              </a:ext>
            </a:extLst>
          </p:cNvPr>
          <p:cNvSpPr>
            <a:spLocks noGrp="1"/>
          </p:cNvSpPr>
          <p:nvPr>
            <p:ph type="sldNum" sz="quarter" idx="12"/>
          </p:nvPr>
        </p:nvSpPr>
        <p:spPr/>
        <p:txBody>
          <a:bodyPr/>
          <a:lstStyle/>
          <a:p>
            <a:fld id="{330EA680-D336-4FF7-8B7A-9848BB0A1C32}" type="slidenum">
              <a:rPr lang="en-US" smtClean="0"/>
              <a:t>6</a:t>
            </a:fld>
            <a:endParaRPr lang="en-US"/>
          </a:p>
        </p:txBody>
      </p:sp>
      <p:pic>
        <p:nvPicPr>
          <p:cNvPr id="6" name="Graphic 5" descr="Graph and note paper pads with pencil">
            <a:extLst>
              <a:ext uri="{FF2B5EF4-FFF2-40B4-BE49-F238E27FC236}">
                <a16:creationId xmlns:a16="http://schemas.microsoft.com/office/drawing/2014/main" id="{7FAD5C1D-AE54-AE19-9E82-DCE89709E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0222" y="1548625"/>
            <a:ext cx="4572000" cy="4572000"/>
          </a:xfrm>
          <a:prstGeom prst="rect">
            <a:avLst/>
          </a:prstGeom>
        </p:spPr>
      </p:pic>
      <p:pic>
        <p:nvPicPr>
          <p:cNvPr id="9" name="Picture 8">
            <a:extLst>
              <a:ext uri="{FF2B5EF4-FFF2-40B4-BE49-F238E27FC236}">
                <a16:creationId xmlns:a16="http://schemas.microsoft.com/office/drawing/2014/main" id="{B056139F-6F1D-1BA8-B7DE-E193546EA629}"/>
              </a:ext>
              <a:ext uri="{C183D7F6-B498-43B3-948B-1728B52AA6E4}">
                <adec:decorative xmlns:adec="http://schemas.microsoft.com/office/drawing/2017/decorative" val="1"/>
              </a:ext>
            </a:extLst>
          </p:cNvPr>
          <p:cNvPicPr>
            <a:picLocks noChangeAspect="1"/>
          </p:cNvPicPr>
          <p:nvPr/>
        </p:nvPicPr>
        <p:blipFill rotWithShape="1">
          <a:blip r:embed="rId5">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268934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F895-5DD7-4B9A-3CFA-EB0911E022C4}"/>
              </a:ext>
            </a:extLst>
          </p:cNvPr>
          <p:cNvSpPr>
            <a:spLocks noGrp="1"/>
          </p:cNvSpPr>
          <p:nvPr>
            <p:ph type="title"/>
          </p:nvPr>
        </p:nvSpPr>
        <p:spPr/>
        <p:txBody>
          <a:bodyPr/>
          <a:lstStyle/>
          <a:p>
            <a:r>
              <a:rPr lang="en-US" dirty="0">
                <a:solidFill>
                  <a:schemeClr val="accent6"/>
                </a:solidFill>
                <a:latin typeface="Lato"/>
              </a:rPr>
              <a:t>Understand Your Capacity And Timeline</a:t>
            </a:r>
            <a:endParaRPr lang="en-US" dirty="0"/>
          </a:p>
        </p:txBody>
      </p:sp>
      <p:sp>
        <p:nvSpPr>
          <p:cNvPr id="3" name="Content Placeholder 2">
            <a:extLst>
              <a:ext uri="{FF2B5EF4-FFF2-40B4-BE49-F238E27FC236}">
                <a16:creationId xmlns:a16="http://schemas.microsoft.com/office/drawing/2014/main" id="{6B61AF7C-C369-240D-CC15-3E519C9E88B6}"/>
              </a:ext>
            </a:extLst>
          </p:cNvPr>
          <p:cNvSpPr>
            <a:spLocks noGrp="1"/>
          </p:cNvSpPr>
          <p:nvPr>
            <p:ph idx="1"/>
          </p:nvPr>
        </p:nvSpPr>
        <p:spPr>
          <a:xfrm>
            <a:off x="838200" y="1825625"/>
            <a:ext cx="10515600" cy="2005230"/>
          </a:xfrm>
        </p:spPr>
        <p:txBody>
          <a:bodyPr>
            <a:normAutofit lnSpcReduction="10000"/>
          </a:bodyPr>
          <a:lstStyle/>
          <a:p>
            <a:r>
              <a:rPr lang="en-US" dirty="0">
                <a:latin typeface="Lato" panose="020F0502020204030203" pitchFamily="34" charset="0"/>
              </a:rPr>
              <a:t>Engage in early project management</a:t>
            </a:r>
          </a:p>
          <a:p>
            <a:pPr lvl="1"/>
            <a:r>
              <a:rPr lang="en-US" dirty="0">
                <a:latin typeface="Lato" panose="020F0502020204030203" pitchFamily="34" charset="0"/>
              </a:rPr>
              <a:t>Who will write the grant? </a:t>
            </a:r>
          </a:p>
          <a:p>
            <a:pPr lvl="1"/>
            <a:r>
              <a:rPr lang="en-US" dirty="0">
                <a:latin typeface="Lato" panose="020F0502020204030203" pitchFamily="34" charset="0"/>
              </a:rPr>
              <a:t>Who will manage the grant? </a:t>
            </a:r>
          </a:p>
          <a:p>
            <a:pPr lvl="1"/>
            <a:r>
              <a:rPr lang="en-US" dirty="0">
                <a:latin typeface="Lato" panose="020F0502020204030203" pitchFamily="34" charset="0"/>
              </a:rPr>
              <a:t>When do we plan on offering services funded by the grant? </a:t>
            </a:r>
          </a:p>
          <a:p>
            <a:pPr lvl="1"/>
            <a:r>
              <a:rPr lang="en-US" dirty="0">
                <a:latin typeface="Lato" panose="020F0502020204030203" pitchFamily="34" charset="0"/>
              </a:rPr>
              <a:t>How much money is needed for the program to be successful? Etc. </a:t>
            </a:r>
          </a:p>
        </p:txBody>
      </p:sp>
      <p:pic>
        <p:nvPicPr>
          <p:cNvPr id="8" name="Graphic 7" descr="Arrow: Straight with solid fill">
            <a:extLst>
              <a:ext uri="{FF2B5EF4-FFF2-40B4-BE49-F238E27FC236}">
                <a16:creationId xmlns:a16="http://schemas.microsoft.com/office/drawing/2014/main" id="{967E56EF-34CD-ABE1-1EBF-C3106D8552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484415" y="3794425"/>
            <a:ext cx="1997523" cy="1997523"/>
          </a:xfrm>
          <a:prstGeom prst="rect">
            <a:avLst/>
          </a:prstGeom>
        </p:spPr>
      </p:pic>
      <p:sp>
        <p:nvSpPr>
          <p:cNvPr id="6" name="TextBox 5">
            <a:extLst>
              <a:ext uri="{FF2B5EF4-FFF2-40B4-BE49-F238E27FC236}">
                <a16:creationId xmlns:a16="http://schemas.microsoft.com/office/drawing/2014/main" id="{73804C71-1A74-DEC0-38BF-FB72DC98C34C}"/>
              </a:ext>
            </a:extLst>
          </p:cNvPr>
          <p:cNvSpPr txBox="1"/>
          <p:nvPr/>
        </p:nvSpPr>
        <p:spPr>
          <a:xfrm>
            <a:off x="3481939" y="3830855"/>
            <a:ext cx="9541042"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Lato" panose="020F0502020204030203" pitchFamily="34" charset="0"/>
              </a:rPr>
              <a:t>Generate a  timeline and work backwards</a:t>
            </a:r>
          </a:p>
          <a:p>
            <a:pPr marL="800100" lvl="1" indent="-342900">
              <a:buFont typeface="Arial" panose="020B0604020202020204" pitchFamily="34" charset="0"/>
              <a:buChar char="•"/>
            </a:pPr>
            <a:r>
              <a:rPr lang="en-US" sz="2400" dirty="0">
                <a:latin typeface="Lato" panose="020F0502020204030203" pitchFamily="34" charset="0"/>
              </a:rPr>
              <a:t>Project Start Date and estimated time to completion</a:t>
            </a:r>
          </a:p>
          <a:p>
            <a:pPr marL="800100" lvl="1" indent="-342900">
              <a:buFont typeface="Arial" panose="020B0604020202020204" pitchFamily="34" charset="0"/>
              <a:buChar char="•"/>
            </a:pPr>
            <a:r>
              <a:rPr lang="en-US" sz="2400" dirty="0">
                <a:latin typeface="Lato" panose="020F0502020204030203" pitchFamily="34" charset="0"/>
              </a:rPr>
              <a:t>Grant Award Date</a:t>
            </a:r>
          </a:p>
          <a:p>
            <a:pPr marL="800100" lvl="1" indent="-342900">
              <a:buFont typeface="Arial" panose="020B0604020202020204" pitchFamily="34" charset="0"/>
              <a:buChar char="•"/>
            </a:pPr>
            <a:r>
              <a:rPr lang="en-US" sz="2400" dirty="0">
                <a:latin typeface="Lato" panose="020F0502020204030203" pitchFamily="34" charset="0"/>
              </a:rPr>
              <a:t>Grant Close Date</a:t>
            </a:r>
          </a:p>
          <a:p>
            <a:pPr marL="800100" lvl="1" indent="-342900">
              <a:buFont typeface="Arial" panose="020B0604020202020204" pitchFamily="34" charset="0"/>
              <a:buChar char="•"/>
            </a:pPr>
            <a:r>
              <a:rPr lang="en-US" sz="2400" dirty="0">
                <a:latin typeface="Lato" panose="020F0502020204030203" pitchFamily="34" charset="0"/>
              </a:rPr>
              <a:t>Time to Prepare Grant Application</a:t>
            </a:r>
          </a:p>
          <a:p>
            <a:pPr marL="800100" lvl="1" indent="-342900">
              <a:buFont typeface="Arial" panose="020B0604020202020204" pitchFamily="34" charset="0"/>
              <a:buChar char="•"/>
            </a:pPr>
            <a:r>
              <a:rPr lang="en-US" sz="2400" dirty="0">
                <a:latin typeface="Lato" panose="020F0502020204030203" pitchFamily="34" charset="0"/>
              </a:rPr>
              <a:t>Grant Opens</a:t>
            </a:r>
          </a:p>
          <a:p>
            <a:pPr marL="800100" lvl="1" indent="-342900">
              <a:buFont typeface="Arial" panose="020B0604020202020204" pitchFamily="34" charset="0"/>
              <a:buChar char="•"/>
            </a:pPr>
            <a:r>
              <a:rPr lang="en-US" sz="2400" dirty="0">
                <a:latin typeface="Lato" panose="020F0502020204030203" pitchFamily="34" charset="0"/>
              </a:rPr>
              <a:t>Grant Discovery</a:t>
            </a:r>
          </a:p>
        </p:txBody>
      </p:sp>
      <p:sp>
        <p:nvSpPr>
          <p:cNvPr id="4" name="Slide Number Placeholder 3">
            <a:extLst>
              <a:ext uri="{FF2B5EF4-FFF2-40B4-BE49-F238E27FC236}">
                <a16:creationId xmlns:a16="http://schemas.microsoft.com/office/drawing/2014/main" id="{9A374073-2956-7677-BAE6-9E57E45039DF}"/>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10" name="Picture 9">
            <a:extLst>
              <a:ext uri="{FF2B5EF4-FFF2-40B4-BE49-F238E27FC236}">
                <a16:creationId xmlns:a16="http://schemas.microsoft.com/office/drawing/2014/main" id="{02609EA4-33E6-05B3-1895-771B454F4F16}"/>
              </a:ext>
              <a:ext uri="{C183D7F6-B498-43B3-948B-1728B52AA6E4}">
                <adec:decorative xmlns:adec="http://schemas.microsoft.com/office/drawing/2017/decorative" val="1"/>
              </a:ext>
            </a:extLst>
          </p:cNvPr>
          <p:cNvPicPr>
            <a:picLocks noChangeAspect="1"/>
          </p:cNvPicPr>
          <p:nvPr/>
        </p:nvPicPr>
        <p:blipFill rotWithShape="1">
          <a:blip r:embed="rId5">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390235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D9D4-D1A0-C963-9102-29114F1BA50B}"/>
              </a:ext>
            </a:extLst>
          </p:cNvPr>
          <p:cNvSpPr>
            <a:spLocks noGrp="1"/>
          </p:cNvSpPr>
          <p:nvPr>
            <p:ph type="title"/>
          </p:nvPr>
        </p:nvSpPr>
        <p:spPr/>
        <p:txBody>
          <a:bodyPr/>
          <a:lstStyle/>
          <a:p>
            <a:r>
              <a:rPr lang="en-US" dirty="0">
                <a:solidFill>
                  <a:schemeClr val="accent6"/>
                </a:solidFill>
                <a:latin typeface="Lato"/>
              </a:rPr>
              <a:t>Four Filters Plus  One Method</a:t>
            </a:r>
            <a:endParaRPr lang="en-US" dirty="0"/>
          </a:p>
        </p:txBody>
      </p:sp>
      <p:sp>
        <p:nvSpPr>
          <p:cNvPr id="3" name="Content Placeholder 2">
            <a:extLst>
              <a:ext uri="{FF2B5EF4-FFF2-40B4-BE49-F238E27FC236}">
                <a16:creationId xmlns:a16="http://schemas.microsoft.com/office/drawing/2014/main" id="{F14365BA-FBBB-F9A6-8124-CCDF74E9096C}"/>
              </a:ext>
            </a:extLst>
          </p:cNvPr>
          <p:cNvSpPr>
            <a:spLocks noGrp="1"/>
          </p:cNvSpPr>
          <p:nvPr>
            <p:ph idx="1"/>
          </p:nvPr>
        </p:nvSpPr>
        <p:spPr>
          <a:xfrm>
            <a:off x="751571" y="1456892"/>
            <a:ext cx="11251131" cy="1325564"/>
          </a:xfrm>
        </p:spPr>
        <p:txBody>
          <a:bodyPr>
            <a:normAutofit/>
          </a:bodyPr>
          <a:lstStyle/>
          <a:p>
            <a:pPr marL="0" indent="0">
              <a:buNone/>
            </a:pPr>
            <a:r>
              <a:rPr lang="en-US" dirty="0">
                <a:latin typeface="Lato" panose="020F0502020204030203" pitchFamily="34" charset="0"/>
              </a:rPr>
              <a:t>Method  is from </a:t>
            </a:r>
            <a:br>
              <a:rPr lang="en-US" dirty="0">
                <a:latin typeface="Lato" panose="020F0502020204030203" pitchFamily="34" charset="0"/>
              </a:rPr>
            </a:br>
            <a:r>
              <a:rPr lang="en-US" i="1" dirty="0">
                <a:latin typeface="Lato" panose="020F0502020204030203" pitchFamily="34" charset="0"/>
              </a:rPr>
              <a:t>“Storytelling for Grantseekers: A guide to Creative Nonprofit Fundraising”</a:t>
            </a:r>
          </a:p>
        </p:txBody>
      </p:sp>
      <p:sp>
        <p:nvSpPr>
          <p:cNvPr id="8" name="Rectangle 7">
            <a:extLst>
              <a:ext uri="{FF2B5EF4-FFF2-40B4-BE49-F238E27FC236}">
                <a16:creationId xmlns:a16="http://schemas.microsoft.com/office/drawing/2014/main" id="{8E70EA79-4AA0-293B-BB30-F242A36781CB}"/>
              </a:ext>
            </a:extLst>
          </p:cNvPr>
          <p:cNvSpPr/>
          <p:nvPr/>
        </p:nvSpPr>
        <p:spPr>
          <a:xfrm>
            <a:off x="3515680" y="2188091"/>
            <a:ext cx="569387" cy="1446550"/>
          </a:xfrm>
          <a:prstGeom prst="rect">
            <a:avLst/>
          </a:prstGeom>
          <a:noFill/>
        </p:spPr>
        <p:txBody>
          <a:bodyPr wrap="square" lIns="91440" tIns="45720" rIns="91440" bIns="45720">
            <a:spAutoFit/>
          </a:bodyPr>
          <a:lstStyle/>
          <a:p>
            <a:pPr algn="ctr"/>
            <a:r>
              <a:rPr lang="en-US" sz="8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Lato" panose="020F0502020204030203" pitchFamily="34" charset="0"/>
              </a:rPr>
              <a:t>4</a:t>
            </a:r>
          </a:p>
        </p:txBody>
      </p:sp>
      <p:sp>
        <p:nvSpPr>
          <p:cNvPr id="7" name="TextBox 6">
            <a:extLst>
              <a:ext uri="{FF2B5EF4-FFF2-40B4-BE49-F238E27FC236}">
                <a16:creationId xmlns:a16="http://schemas.microsoft.com/office/drawing/2014/main" id="{A65543CB-EBC7-3DCA-FAB7-8314F88F9613}"/>
              </a:ext>
            </a:extLst>
          </p:cNvPr>
          <p:cNvSpPr txBox="1"/>
          <p:nvPr/>
        </p:nvSpPr>
        <p:spPr>
          <a:xfrm>
            <a:off x="751571" y="3874223"/>
            <a:ext cx="6097604" cy="2308324"/>
          </a:xfrm>
          <a:prstGeom prst="rect">
            <a:avLst/>
          </a:prstGeom>
          <a:noFill/>
        </p:spPr>
        <p:txBody>
          <a:bodyPr wrap="square">
            <a:spAutoFit/>
          </a:bodyPr>
          <a:lstStyle/>
          <a:p>
            <a:r>
              <a:rPr lang="en-US" sz="2400" dirty="0">
                <a:latin typeface="Lato" panose="020F0502020204030203" pitchFamily="34" charset="0"/>
              </a:rPr>
              <a:t>Four criteria to sort funding</a:t>
            </a:r>
          </a:p>
          <a:p>
            <a:pPr marL="914400" lvl="1" indent="-457200">
              <a:buFont typeface="+mj-lt"/>
              <a:buAutoNum type="arabicPeriod"/>
            </a:pPr>
            <a:r>
              <a:rPr lang="en-US" sz="2400" dirty="0">
                <a:latin typeface="Lato" panose="020F0502020204030203" pitchFamily="34" charset="0"/>
              </a:rPr>
              <a:t>Subject area</a:t>
            </a:r>
          </a:p>
          <a:p>
            <a:pPr marL="914400" lvl="1" indent="-457200">
              <a:buFont typeface="+mj-lt"/>
              <a:buAutoNum type="arabicPeriod"/>
            </a:pPr>
            <a:r>
              <a:rPr lang="en-US" sz="2400" dirty="0">
                <a:latin typeface="Lato" panose="020F0502020204030203" pitchFamily="34" charset="0"/>
              </a:rPr>
              <a:t>Geographic preference</a:t>
            </a:r>
          </a:p>
          <a:p>
            <a:pPr marL="914400" lvl="1" indent="-457200">
              <a:buFont typeface="+mj-lt"/>
              <a:buAutoNum type="arabicPeriod"/>
            </a:pPr>
            <a:r>
              <a:rPr lang="en-US" sz="2400" dirty="0">
                <a:latin typeface="Lato" panose="020F0502020204030203" pitchFamily="34" charset="0"/>
              </a:rPr>
              <a:t>Type of financial need</a:t>
            </a:r>
          </a:p>
          <a:p>
            <a:pPr marL="914400" lvl="1" indent="-457200">
              <a:buFont typeface="+mj-lt"/>
              <a:buAutoNum type="arabicPeriod"/>
            </a:pPr>
            <a:r>
              <a:rPr lang="en-US" sz="2400" dirty="0">
                <a:latin typeface="Lato" panose="020F0502020204030203" pitchFamily="34" charset="0"/>
              </a:rPr>
              <a:t>Typical dollar range of grants awarded</a:t>
            </a:r>
          </a:p>
        </p:txBody>
      </p:sp>
      <p:sp>
        <p:nvSpPr>
          <p:cNvPr id="9" name="Rectangle 8">
            <a:extLst>
              <a:ext uri="{FF2B5EF4-FFF2-40B4-BE49-F238E27FC236}">
                <a16:creationId xmlns:a16="http://schemas.microsoft.com/office/drawing/2014/main" id="{6DF89D45-2CEC-6685-D1A4-6C9FF15161ED}"/>
              </a:ext>
            </a:extLst>
          </p:cNvPr>
          <p:cNvSpPr/>
          <p:nvPr/>
        </p:nvSpPr>
        <p:spPr>
          <a:xfrm>
            <a:off x="8477052" y="2188091"/>
            <a:ext cx="1492716" cy="1446550"/>
          </a:xfrm>
          <a:prstGeom prst="rect">
            <a:avLst/>
          </a:prstGeom>
          <a:noFill/>
        </p:spPr>
        <p:txBody>
          <a:bodyPr wrap="none" lIns="91440" tIns="45720" rIns="91440" bIns="45720">
            <a:spAutoFit/>
          </a:bodyPr>
          <a:lstStyle/>
          <a:p>
            <a:pPr algn="ctr"/>
            <a:r>
              <a:rPr lang="en-US" sz="8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Lato" panose="020F0502020204030203" pitchFamily="34" charset="0"/>
              </a:rPr>
              <a:t>+1</a:t>
            </a:r>
            <a:endParaRPr lang="en-US" sz="8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Lato" panose="020F0502020204030203" pitchFamily="34" charset="0"/>
            </a:endParaRPr>
          </a:p>
        </p:txBody>
      </p:sp>
      <p:sp>
        <p:nvSpPr>
          <p:cNvPr id="5" name="Content Placeholder 2">
            <a:extLst>
              <a:ext uri="{FF2B5EF4-FFF2-40B4-BE49-F238E27FC236}">
                <a16:creationId xmlns:a16="http://schemas.microsoft.com/office/drawing/2014/main" id="{04B2A28F-D085-34D3-2E7A-3FBB0F694566}"/>
              </a:ext>
            </a:extLst>
          </p:cNvPr>
          <p:cNvSpPr txBox="1">
            <a:spLocks/>
          </p:cNvSpPr>
          <p:nvPr/>
        </p:nvSpPr>
        <p:spPr>
          <a:xfrm>
            <a:off x="7093017" y="3874223"/>
            <a:ext cx="4260783" cy="16742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Lato" panose="020F0502020204030203" pitchFamily="34" charset="0"/>
              </a:rPr>
              <a:t>Relationships</a:t>
            </a:r>
          </a:p>
          <a:p>
            <a:pPr marL="0" indent="0" algn="ctr">
              <a:buNone/>
            </a:pPr>
            <a:r>
              <a:rPr lang="en-US" sz="2400" dirty="0">
                <a:latin typeface="Lato" panose="020F0502020204030203" pitchFamily="34" charset="0"/>
              </a:rPr>
              <a:t>Any connections between you and a potential </a:t>
            </a:r>
            <a:r>
              <a:rPr lang="en-US" sz="2400" dirty="0" err="1">
                <a:latin typeface="Lato" panose="020F0502020204030203" pitchFamily="34" charset="0"/>
              </a:rPr>
              <a:t>grantmaker</a:t>
            </a:r>
            <a:r>
              <a:rPr lang="en-US" sz="2400" dirty="0">
                <a:latin typeface="Lato" panose="020F0502020204030203" pitchFamily="34" charset="0"/>
              </a:rPr>
              <a:t>?</a:t>
            </a:r>
          </a:p>
        </p:txBody>
      </p:sp>
      <p:sp>
        <p:nvSpPr>
          <p:cNvPr id="4" name="Slide Number Placeholder 3">
            <a:extLst>
              <a:ext uri="{FF2B5EF4-FFF2-40B4-BE49-F238E27FC236}">
                <a16:creationId xmlns:a16="http://schemas.microsoft.com/office/drawing/2014/main" id="{16FF157B-5AC1-84C0-0E5D-2F81DEB74125}"/>
              </a:ext>
            </a:extLst>
          </p:cNvPr>
          <p:cNvSpPr>
            <a:spLocks noGrp="1"/>
          </p:cNvSpPr>
          <p:nvPr>
            <p:ph type="sldNum" sz="quarter" idx="12"/>
          </p:nvPr>
        </p:nvSpPr>
        <p:spPr/>
        <p:txBody>
          <a:bodyPr/>
          <a:lstStyle/>
          <a:p>
            <a:fld id="{330EA680-D336-4FF7-8B7A-9848BB0A1C32}" type="slidenum">
              <a:rPr lang="en-US" smtClean="0"/>
              <a:t>8</a:t>
            </a:fld>
            <a:endParaRPr lang="en-US"/>
          </a:p>
        </p:txBody>
      </p:sp>
      <p:pic>
        <p:nvPicPr>
          <p:cNvPr id="10" name="Picture 9">
            <a:extLst>
              <a:ext uri="{FF2B5EF4-FFF2-40B4-BE49-F238E27FC236}">
                <a16:creationId xmlns:a16="http://schemas.microsoft.com/office/drawing/2014/main" id="{9A8BB1D4-FDC9-98C9-5F4F-BAE509580D5F}"/>
              </a:ext>
              <a:ext uri="{C183D7F6-B498-43B3-948B-1728B52AA6E4}">
                <adec:decorative xmlns:adec="http://schemas.microsoft.com/office/drawing/2017/decorative" val="1"/>
              </a:ext>
            </a:extLst>
          </p:cNvPr>
          <p:cNvPicPr>
            <a:picLocks noChangeAspect="1"/>
          </p:cNvPicPr>
          <p:nvPr/>
        </p:nvPicPr>
        <p:blipFill rotWithShape="1">
          <a:blip r:embed="rId3">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138382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FC1930-2D86-083E-9196-B10C4BF8D16A}"/>
              </a:ext>
            </a:extLst>
          </p:cNvPr>
          <p:cNvSpPr>
            <a:spLocks noGrp="1"/>
          </p:cNvSpPr>
          <p:nvPr>
            <p:ph type="title"/>
          </p:nvPr>
        </p:nvSpPr>
        <p:spPr>
          <a:xfrm>
            <a:off x="780478" y="1715634"/>
            <a:ext cx="7613930" cy="608163"/>
          </a:xfrm>
        </p:spPr>
        <p:txBody>
          <a:bodyPr>
            <a:noAutofit/>
          </a:bodyPr>
          <a:lstStyle/>
          <a:p>
            <a:r>
              <a:rPr lang="en-US" sz="4400" dirty="0">
                <a:solidFill>
                  <a:schemeClr val="accent6"/>
                </a:solidFill>
                <a:latin typeface="Lato" panose="020F0502020204030203" pitchFamily="34" charset="0"/>
              </a:rPr>
              <a:t>Federal Grant Research</a:t>
            </a:r>
          </a:p>
        </p:txBody>
      </p:sp>
      <p:sp>
        <p:nvSpPr>
          <p:cNvPr id="8" name="Content Placeholder 7">
            <a:extLst>
              <a:ext uri="{FF2B5EF4-FFF2-40B4-BE49-F238E27FC236}">
                <a16:creationId xmlns:a16="http://schemas.microsoft.com/office/drawing/2014/main" id="{450B798B-A349-1790-8F69-35BE367E7A8A}"/>
              </a:ext>
            </a:extLst>
          </p:cNvPr>
          <p:cNvSpPr>
            <a:spLocks noGrp="1"/>
          </p:cNvSpPr>
          <p:nvPr>
            <p:ph type="body" sz="half" idx="2"/>
          </p:nvPr>
        </p:nvSpPr>
        <p:spPr>
          <a:xfrm>
            <a:off x="780478" y="2474626"/>
            <a:ext cx="5315522" cy="4810318"/>
          </a:xfrm>
        </p:spPr>
        <p:txBody>
          <a:bodyPr vert="horz" lIns="91440" tIns="45720" rIns="91440" bIns="45720" rtlCol="0" anchor="t">
            <a:normAutofit/>
          </a:bodyPr>
          <a:lstStyle/>
          <a:p>
            <a:pPr marL="342900" indent="-342900">
              <a:buFont typeface="Arial" panose="020B0604020202020204" pitchFamily="34" charset="0"/>
              <a:buChar char="•"/>
            </a:pPr>
            <a:r>
              <a:rPr lang="en-US" sz="2400" dirty="0">
                <a:latin typeface="Lato"/>
                <a:ea typeface="Lato"/>
                <a:cs typeface="Lato"/>
                <a:hlinkClick r:id="rId3"/>
              </a:rPr>
              <a:t>OFA.nv.gov</a:t>
            </a:r>
            <a:endParaRPr lang="en-US" sz="2400" dirty="0">
              <a:latin typeface="Lato" panose="020F0502020204030203" pitchFamily="34" charset="0"/>
              <a:ea typeface="Lato"/>
              <a:cs typeface="Lato"/>
              <a:hlinkClick r:id="" action="ppaction://noaction"/>
            </a:endParaRPr>
          </a:p>
          <a:p>
            <a:pPr marL="342900" indent="-342900">
              <a:buFont typeface="Arial" panose="020B0604020202020204" pitchFamily="34" charset="0"/>
              <a:buChar char="•"/>
            </a:pPr>
            <a:r>
              <a:rPr lang="en-US" sz="2400" dirty="0">
                <a:latin typeface="Lato"/>
                <a:ea typeface="Lato"/>
                <a:cs typeface="Lato"/>
              </a:rPr>
              <a:t>Subscriptions Options</a:t>
            </a:r>
          </a:p>
          <a:p>
            <a:pPr marL="800100" lvl="1" indent="-342900">
              <a:buFont typeface="Arial" panose="020B0604020202020204" pitchFamily="34" charset="0"/>
              <a:buChar char="•"/>
            </a:pPr>
            <a:r>
              <a:rPr lang="en-US" sz="2400" dirty="0">
                <a:latin typeface="Lato"/>
                <a:ea typeface="Lato"/>
                <a:cs typeface="Lato"/>
                <a:hlinkClick r:id="rId4"/>
              </a:rPr>
              <a:t>Foundation Directory</a:t>
            </a:r>
            <a:r>
              <a:rPr lang="en-US" sz="2400" dirty="0">
                <a:latin typeface="Lato"/>
                <a:ea typeface="Lato"/>
                <a:cs typeface="Lato"/>
              </a:rPr>
              <a:t> </a:t>
            </a:r>
          </a:p>
          <a:p>
            <a:pPr marL="800100" lvl="1" indent="-342900">
              <a:buFont typeface="Arial" panose="020B0604020202020204" pitchFamily="34" charset="0"/>
              <a:buChar char="•"/>
            </a:pPr>
            <a:r>
              <a:rPr lang="en-US" sz="2400" dirty="0">
                <a:latin typeface="Lato"/>
                <a:ea typeface="Lato"/>
                <a:cs typeface="Lato"/>
                <a:hlinkClick r:id="rId5"/>
              </a:rPr>
              <a:t>Grant Station</a:t>
            </a:r>
          </a:p>
          <a:p>
            <a:pPr marL="800100" lvl="1" indent="-342900">
              <a:buFont typeface="Arial" panose="020B0604020202020204" pitchFamily="34" charset="0"/>
              <a:buChar char="•"/>
            </a:pPr>
            <a:r>
              <a:rPr lang="en-US" sz="2400" dirty="0">
                <a:latin typeface="Lato"/>
                <a:ea typeface="Lato"/>
                <a:cs typeface="Lato"/>
                <a:hlinkClick r:id="rId6"/>
              </a:rPr>
              <a:t>Grant Gopher</a:t>
            </a:r>
            <a:endParaRPr lang="en-US" sz="2400" dirty="0">
              <a:latin typeface="Lato"/>
              <a:ea typeface="Lato"/>
              <a:cs typeface="Lato"/>
            </a:endParaRPr>
          </a:p>
          <a:p>
            <a:pPr marL="342900" indent="-342900">
              <a:buFont typeface="Arial" panose="020B0604020202020204" pitchFamily="34" charset="0"/>
              <a:buChar char="•"/>
            </a:pPr>
            <a:r>
              <a:rPr lang="en-US" sz="2400" dirty="0">
                <a:latin typeface="Lato"/>
                <a:ea typeface="Lato"/>
                <a:cs typeface="Lato"/>
                <a:hlinkClick r:id="rId7"/>
              </a:rPr>
              <a:t>State Agencies</a:t>
            </a:r>
            <a:endParaRPr lang="en-US" sz="2400" dirty="0">
              <a:latin typeface="Lato"/>
              <a:ea typeface="Lato"/>
              <a:cs typeface="Lato"/>
            </a:endParaRPr>
          </a:p>
          <a:p>
            <a:pPr marL="342900" indent="-342900">
              <a:buFont typeface="Arial" panose="020B0604020202020204" pitchFamily="34" charset="0"/>
              <a:buChar char="•"/>
            </a:pPr>
            <a:r>
              <a:rPr lang="en-US" sz="2400" dirty="0">
                <a:latin typeface="Lato"/>
                <a:ea typeface="Lato"/>
                <a:cs typeface="Lato"/>
                <a:hlinkClick r:id="rId8"/>
              </a:rPr>
              <a:t>Grants.gov</a:t>
            </a:r>
            <a:endParaRPr lang="en-US" sz="2400" dirty="0">
              <a:latin typeface="Lato"/>
              <a:ea typeface="Lato"/>
              <a:cs typeface="Lato"/>
            </a:endParaRPr>
          </a:p>
          <a:p>
            <a:pPr marL="342900" indent="-342900">
              <a:buFont typeface="Arial" panose="020B0604020202020204" pitchFamily="34" charset="0"/>
              <a:buChar char="•"/>
            </a:pPr>
            <a:r>
              <a:rPr lang="en-US" sz="2400" dirty="0">
                <a:latin typeface="Lato"/>
                <a:ea typeface="Lato"/>
                <a:cs typeface="Lato"/>
                <a:hlinkClick r:id="rId9"/>
              </a:rPr>
              <a:t>USDR Grant Discovery Tool</a:t>
            </a:r>
            <a:endParaRPr lang="en-US" sz="2400" dirty="0">
              <a:latin typeface="Lato" panose="020F0502020204030203" pitchFamily="34" charset="0"/>
              <a:ea typeface="Lato"/>
              <a:cs typeface="Lato"/>
              <a:hlinkClick r:id="" action="ppaction://noaction"/>
            </a:endParaRPr>
          </a:p>
          <a:p>
            <a:pPr marL="285750" indent="-285750">
              <a:buFont typeface="Wingdings" panose="05000000000000000000" pitchFamily="2" charset="2"/>
              <a:buChar char="§"/>
            </a:pPr>
            <a:endParaRPr lang="en-US" sz="2400" dirty="0">
              <a:latin typeface="Lato"/>
              <a:ea typeface="Lato"/>
              <a:cs typeface="Lato"/>
            </a:endParaRPr>
          </a:p>
        </p:txBody>
      </p:sp>
      <p:pic>
        <p:nvPicPr>
          <p:cNvPr id="2" name="Graphic 3" descr="Laptop with phone and calculator">
            <a:extLst>
              <a:ext uri="{FF2B5EF4-FFF2-40B4-BE49-F238E27FC236}">
                <a16:creationId xmlns:a16="http://schemas.microsoft.com/office/drawing/2014/main" id="{B57CCB2D-2904-65E0-CDE8-99005C210BA8}"/>
              </a:ext>
            </a:extLst>
          </p:cNvPr>
          <p:cNvPicPr>
            <a:picLocks noGrp="1" noChangeAspect="1"/>
          </p:cNvPicPr>
          <p:nvPr/>
        </p:nvPicPr>
        <p:blipFill rotWithShape="1">
          <a:blip r:embed="rId10">
            <a:extLst>
              <a:ext uri="{96DAC541-7B7A-43D3-8B79-37D633B846F1}">
                <asvg:svgBlip xmlns:asvg="http://schemas.microsoft.com/office/drawing/2016/SVG/main" r:embed="rId11"/>
              </a:ext>
            </a:extLst>
          </a:blip>
          <a:srcRect t="10520" b="10520"/>
          <a:stretch/>
        </p:blipFill>
        <p:spPr>
          <a:xfrm>
            <a:off x="6245368" y="1123305"/>
            <a:ext cx="5725375" cy="4810318"/>
          </a:xfrm>
          <a:prstGeom prst="rect">
            <a:avLst/>
          </a:prstGeom>
        </p:spPr>
      </p:pic>
      <p:pic>
        <p:nvPicPr>
          <p:cNvPr id="3" name="Picture 2">
            <a:extLst>
              <a:ext uri="{FF2B5EF4-FFF2-40B4-BE49-F238E27FC236}">
                <a16:creationId xmlns:a16="http://schemas.microsoft.com/office/drawing/2014/main" id="{62935003-7369-E784-3588-CEA01BDEA4F1}"/>
              </a:ext>
              <a:ext uri="{C183D7F6-B498-43B3-948B-1728B52AA6E4}">
                <adec:decorative xmlns:adec="http://schemas.microsoft.com/office/drawing/2017/decorative" val="1"/>
              </a:ext>
            </a:extLst>
          </p:cNvPr>
          <p:cNvPicPr>
            <a:picLocks noChangeAspect="1"/>
          </p:cNvPicPr>
          <p:nvPr/>
        </p:nvPicPr>
        <p:blipFill rotWithShape="1">
          <a:blip r:embed="rId12">
            <a:alphaModFix amt="70000"/>
          </a:blip>
          <a:srcRect l="3437" t="16772" r="6237" b="28888"/>
          <a:stretch/>
        </p:blipFill>
        <p:spPr>
          <a:xfrm>
            <a:off x="125729" y="6115633"/>
            <a:ext cx="2344339" cy="605841"/>
          </a:xfrm>
          <a:prstGeom prst="rect">
            <a:avLst/>
          </a:prstGeom>
        </p:spPr>
      </p:pic>
    </p:spTree>
    <p:extLst>
      <p:ext uri="{BB962C8B-B14F-4D97-AF65-F5344CB8AC3E}">
        <p14:creationId xmlns:p14="http://schemas.microsoft.com/office/powerpoint/2010/main" val="1474439262"/>
      </p:ext>
    </p:extLst>
  </p:cSld>
  <p:clrMapOvr>
    <a:masterClrMapping/>
  </p:clrMapOvr>
</p:sld>
</file>

<file path=ppt/theme/theme1.xml><?xml version="1.0" encoding="utf-8"?>
<a:theme xmlns:a="http://schemas.openxmlformats.org/drawingml/2006/main" name="office theme">
  <a:themeElements>
    <a:clrScheme name="OFA">
      <a:dk1>
        <a:srgbClr val="283233"/>
      </a:dk1>
      <a:lt1>
        <a:sysClr val="window" lastClr="FFFFFF"/>
      </a:lt1>
      <a:dk2>
        <a:srgbClr val="44546A"/>
      </a:dk2>
      <a:lt2>
        <a:srgbClr val="E7E6E6"/>
      </a:lt2>
      <a:accent1>
        <a:srgbClr val="00725C"/>
      </a:accent1>
      <a:accent2>
        <a:srgbClr val="96C39E"/>
      </a:accent2>
      <a:accent3>
        <a:srgbClr val="1B75BC"/>
      </a:accent3>
      <a:accent4>
        <a:srgbClr val="3551A3"/>
      </a:accent4>
      <a:accent5>
        <a:srgbClr val="3CA348"/>
      </a:accent5>
      <a:accent6>
        <a:srgbClr val="00725C"/>
      </a:accent6>
      <a:hlink>
        <a:srgbClr val="1B75BC"/>
      </a:hlink>
      <a:folHlink>
        <a:srgbClr val="3551A3"/>
      </a:folHlink>
    </a:clrScheme>
    <a:fontScheme name="OFA">
      <a:majorFont>
        <a:latin typeface="Arial Nova"/>
        <a:ea typeface=""/>
        <a:cs typeface=""/>
      </a:majorFont>
      <a:minorFont>
        <a:latin typeface="Arial 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A">
      <a:dk1>
        <a:srgbClr val="283233"/>
      </a:dk1>
      <a:lt1>
        <a:sysClr val="window" lastClr="FFFFFF"/>
      </a:lt1>
      <a:dk2>
        <a:srgbClr val="44546A"/>
      </a:dk2>
      <a:lt2>
        <a:srgbClr val="E7E6E6"/>
      </a:lt2>
      <a:accent1>
        <a:srgbClr val="00725C"/>
      </a:accent1>
      <a:accent2>
        <a:srgbClr val="96C39E"/>
      </a:accent2>
      <a:accent3>
        <a:srgbClr val="1B75BC"/>
      </a:accent3>
      <a:accent4>
        <a:srgbClr val="3551A3"/>
      </a:accent4>
      <a:accent5>
        <a:srgbClr val="3CA348"/>
      </a:accent5>
      <a:accent6>
        <a:srgbClr val="00725C"/>
      </a:accent6>
      <a:hlink>
        <a:srgbClr val="1B75BC"/>
      </a:hlink>
      <a:folHlink>
        <a:srgbClr val="3551A3"/>
      </a:folHlink>
    </a:clrScheme>
    <a:fontScheme name="OFA">
      <a:majorFont>
        <a:latin typeface="Arial Nova"/>
        <a:ea typeface=""/>
        <a:cs typeface=""/>
      </a:majorFont>
      <a:minorFont>
        <a:latin typeface="Arial 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OFA">
    <a:dk1>
      <a:srgbClr val="283233"/>
    </a:dk1>
    <a:lt1>
      <a:sysClr val="window" lastClr="FFFFFF"/>
    </a:lt1>
    <a:dk2>
      <a:srgbClr val="44546A"/>
    </a:dk2>
    <a:lt2>
      <a:srgbClr val="E7E6E6"/>
    </a:lt2>
    <a:accent1>
      <a:srgbClr val="00725C"/>
    </a:accent1>
    <a:accent2>
      <a:srgbClr val="96C39E"/>
    </a:accent2>
    <a:accent3>
      <a:srgbClr val="1B75BC"/>
    </a:accent3>
    <a:accent4>
      <a:srgbClr val="3551A3"/>
    </a:accent4>
    <a:accent5>
      <a:srgbClr val="3CA348"/>
    </a:accent5>
    <a:accent6>
      <a:srgbClr val="00725C"/>
    </a:accent6>
    <a:hlink>
      <a:srgbClr val="1B75BC"/>
    </a:hlink>
    <a:folHlink>
      <a:srgbClr val="3551A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85C7357C36BB4BA4DAEA8DD30636CE" ma:contentTypeVersion="22" ma:contentTypeDescription="Create a new document." ma:contentTypeScope="" ma:versionID="ca5bbe8a9455f3aaec58ba6c74502da2">
  <xsd:schema xmlns:xsd="http://www.w3.org/2001/XMLSchema" xmlns:xs="http://www.w3.org/2001/XMLSchema" xmlns:p="http://schemas.microsoft.com/office/2006/metadata/properties" xmlns:ns2="1036e016-36f0-45d0-984d-743dbd6c4668" xmlns:ns3="b7715d23-383e-4b48-a46f-b3ba4503f166" targetNamespace="http://schemas.microsoft.com/office/2006/metadata/properties" ma:root="true" ma:fieldsID="722d8dbfe452fc7b0a41f033c897f520" ns2:_="" ns3:_="">
    <xsd:import namespace="1036e016-36f0-45d0-984d-743dbd6c4668"/>
    <xsd:import namespace="b7715d23-383e-4b48-a46f-b3ba4503f16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DateTaken" minOccurs="0"/>
                <xsd:element ref="ns2:MediaLengthInSeconds" minOccurs="0"/>
                <xsd:element ref="ns3:TaxCatchAll"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36e016-36f0-45d0-984d-743dbd6c46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3bb73f-e2d2-482b-8e61-3bf6a9fa62f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715d23-383e-4b48-a46f-b3ba4503f16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63c3422-5945-450f-9f38-2d550d23d3b5}" ma:internalName="TaxCatchAll" ma:showField="CatchAllData" ma:web="b7715d23-383e-4b48-a46f-b3ba4503f1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036e016-36f0-45d0-984d-743dbd6c4668">
      <Terms xmlns="http://schemas.microsoft.com/office/infopath/2007/PartnerControls"/>
    </lcf76f155ced4ddcb4097134ff3c332f>
    <TaxCatchAll xmlns="b7715d23-383e-4b48-a46f-b3ba4503f166" xsi:nil="true"/>
    <SharedWithUsers xmlns="b7715d23-383e-4b48-a46f-b3ba4503f166">
      <UserInfo>
        <DisplayName>Kristen Stout</DisplayName>
        <AccountId>188</AccountId>
        <AccountType/>
      </UserInfo>
      <UserInfo>
        <DisplayName>Mayita Sanchez</DisplayName>
        <AccountId>86</AccountId>
        <AccountType/>
      </UserInfo>
      <UserInfo>
        <DisplayName>Nicole Kelleher</DisplayName>
        <AccountId>88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7D7A48-812D-4F53-8464-0048A89CF671}">
  <ds:schemaRefs>
    <ds:schemaRef ds:uri="1036e016-36f0-45d0-984d-743dbd6c4668"/>
    <ds:schemaRef ds:uri="b7715d23-383e-4b48-a46f-b3ba4503f1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D790A3-FDF1-47FC-BD9F-8E5171164F0E}">
  <ds:schemaRefs>
    <ds:schemaRef ds:uri="b7715d23-383e-4b48-a46f-b3ba4503f166"/>
    <ds:schemaRef ds:uri="http://www.w3.org/XML/1998/namespace"/>
    <ds:schemaRef ds:uri="1036e016-36f0-45d0-984d-743dbd6c4668"/>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A5ABA155-A97C-497A-A050-2D56FB55F4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TotalTime>
  <Words>2976</Words>
  <Application>Microsoft Office PowerPoint</Application>
  <PresentationFormat>Widescreen</PresentationFormat>
  <Paragraphs>266</Paragraphs>
  <Slides>19</Slides>
  <Notes>18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Arial Nova</vt:lpstr>
      <vt:lpstr>Arial Nova Light</vt:lpstr>
      <vt:lpstr>Calibri</vt:lpstr>
      <vt:lpstr>Courier New</vt:lpstr>
      <vt:lpstr>Lato</vt:lpstr>
      <vt:lpstr>Segoe UI</vt:lpstr>
      <vt:lpstr>Symbol</vt:lpstr>
      <vt:lpstr>Times New Roman</vt:lpstr>
      <vt:lpstr>Wingdings</vt:lpstr>
      <vt:lpstr>office theme</vt:lpstr>
      <vt:lpstr>office theme</vt:lpstr>
      <vt:lpstr>Grant Discovery and Resources</vt:lpstr>
      <vt:lpstr>About Us</vt:lpstr>
      <vt:lpstr>General Housekeeping</vt:lpstr>
      <vt:lpstr>Meet your Trainer</vt:lpstr>
      <vt:lpstr>Learning  Objectives and Goals</vt:lpstr>
      <vt:lpstr>Know What You Are Funding And Generate Keywords</vt:lpstr>
      <vt:lpstr>Understand Your Capacity And Timeline</vt:lpstr>
      <vt:lpstr>Four Filters Plus  One Method</vt:lpstr>
      <vt:lpstr>Federal Grant Research</vt:lpstr>
      <vt:lpstr>OFA.NV.GOV</vt:lpstr>
      <vt:lpstr>Subscription Websites &amp; Online Directories</vt:lpstr>
      <vt:lpstr>State Agencies</vt:lpstr>
      <vt:lpstr>Grants.Gov</vt:lpstr>
      <vt:lpstr>Available Now US Digital Response Grant Identification Tool </vt:lpstr>
      <vt:lpstr>Grant Fit Check &amp; Template</vt:lpstr>
      <vt:lpstr>Reminders  &amp;  Best Practices</vt:lpstr>
      <vt:lpstr>Don’t Forget</vt:lpstr>
      <vt:lpstr>OFA Services</vt:lpstr>
      <vt:lpstr>Grant Discovery &amp; Research Training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Mayita Sanchez</dc:creator>
  <cp:lastModifiedBy>Kylie Howard</cp:lastModifiedBy>
  <cp:revision>33</cp:revision>
  <dcterms:created xsi:type="dcterms:W3CDTF">2022-12-07T19:17:17Z</dcterms:created>
  <dcterms:modified xsi:type="dcterms:W3CDTF">2023-04-27T16:51:49Z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0x0101001485C7357C36BB4BA4DAEA8DD30636CE</vt:lpwstr>
  </property>
  <property fmtid="{D5CDD505-2E9C-101B-9397-08002B2CF9AE}" pid="3" name="MediaServiceImageTags">
    <vt:lpwstr/>
  </property>
</Properties>
</file>